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59" r:id="rId4"/>
    <p:sldId id="260" r:id="rId5"/>
    <p:sldId id="261" r:id="rId6"/>
    <p:sldId id="612" r:id="rId7"/>
    <p:sldId id="613" r:id="rId8"/>
    <p:sldId id="61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2908"/>
  </p:normalViewPr>
  <p:slideViewPr>
    <p:cSldViewPr snapToGrid="0">
      <p:cViewPr varScale="1">
        <p:scale>
          <a:sx n="113" d="100"/>
          <a:sy n="113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72AE25-EF41-4FDB-8316-6DC5579982EE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311AB5-0F34-4849-A536-8C2DB023360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Collaborative Notetaking: </a:t>
          </a:r>
        </a:p>
      </dgm:t>
    </dgm:pt>
    <dgm:pt modelId="{BA56E7ED-86CE-4D6D-BCF1-348BDD83A5BD}" type="parTrans" cxnId="{0766C7A3-C8B8-4A09-BD8B-3B8F029AA69E}">
      <dgm:prSet/>
      <dgm:spPr/>
      <dgm:t>
        <a:bodyPr/>
        <a:lstStyle/>
        <a:p>
          <a:endParaRPr lang="en-US"/>
        </a:p>
      </dgm:t>
    </dgm:pt>
    <dgm:pt modelId="{FB65CD16-BCE7-46D3-AE5E-ED1B7E1BFF79}" type="sibTrans" cxnId="{0766C7A3-C8B8-4A09-BD8B-3B8F029AA69E}">
      <dgm:prSet/>
      <dgm:spPr/>
      <dgm:t>
        <a:bodyPr/>
        <a:lstStyle/>
        <a:p>
          <a:endParaRPr lang="en-US"/>
        </a:p>
      </dgm:t>
    </dgm:pt>
    <dgm:pt modelId="{E53AC41B-E836-4AB0-89BD-53AFD082CE8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Games</a:t>
          </a:r>
        </a:p>
      </dgm:t>
    </dgm:pt>
    <dgm:pt modelId="{A3602B17-E26C-42EC-BF37-663077DA235E}" type="parTrans" cxnId="{69747B07-4B3C-4CBB-BE26-0EF94C94BB42}">
      <dgm:prSet/>
      <dgm:spPr/>
      <dgm:t>
        <a:bodyPr/>
        <a:lstStyle/>
        <a:p>
          <a:endParaRPr lang="en-US"/>
        </a:p>
      </dgm:t>
    </dgm:pt>
    <dgm:pt modelId="{C933AE39-0E40-4C5E-8CDC-684110262F10}" type="sibTrans" cxnId="{69747B07-4B3C-4CBB-BE26-0EF94C94BB42}">
      <dgm:prSet/>
      <dgm:spPr/>
      <dgm:t>
        <a:bodyPr/>
        <a:lstStyle/>
        <a:p>
          <a:endParaRPr lang="en-US"/>
        </a:p>
      </dgm:t>
    </dgm:pt>
    <dgm:pt modelId="{285F01D1-06E0-47AE-ABBF-9ECDB8BC0C7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Small Groups</a:t>
          </a:r>
        </a:p>
      </dgm:t>
    </dgm:pt>
    <dgm:pt modelId="{D838DC50-C2DA-45B7-96C4-A4049D33F8C6}" type="parTrans" cxnId="{A651D87A-A3FA-4C30-A535-C067EA844E71}">
      <dgm:prSet/>
      <dgm:spPr/>
      <dgm:t>
        <a:bodyPr/>
        <a:lstStyle/>
        <a:p>
          <a:endParaRPr lang="en-US"/>
        </a:p>
      </dgm:t>
    </dgm:pt>
    <dgm:pt modelId="{DD50EDBA-5A82-420D-A7B9-0543750A92DC}" type="sibTrans" cxnId="{A651D87A-A3FA-4C30-A535-C067EA844E71}">
      <dgm:prSet/>
      <dgm:spPr/>
      <dgm:t>
        <a:bodyPr/>
        <a:lstStyle/>
        <a:p>
          <a:endParaRPr lang="en-US"/>
        </a:p>
      </dgm:t>
    </dgm:pt>
    <dgm:pt modelId="{544D124B-1B48-471E-9076-1779270D8F0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Retrieval</a:t>
          </a:r>
        </a:p>
      </dgm:t>
    </dgm:pt>
    <dgm:pt modelId="{FA2A1956-337C-4B6F-BDE5-6C6CD0B199D2}" type="parTrans" cxnId="{5CB1DC3D-3D7D-4117-A11C-42F62211967A}">
      <dgm:prSet/>
      <dgm:spPr/>
      <dgm:t>
        <a:bodyPr/>
        <a:lstStyle/>
        <a:p>
          <a:endParaRPr lang="en-US"/>
        </a:p>
      </dgm:t>
    </dgm:pt>
    <dgm:pt modelId="{18FC7253-BCDC-40EA-93DD-22D2C97895FC}" type="sibTrans" cxnId="{5CB1DC3D-3D7D-4117-A11C-42F62211967A}">
      <dgm:prSet/>
      <dgm:spPr/>
      <dgm:t>
        <a:bodyPr/>
        <a:lstStyle/>
        <a:p>
          <a:endParaRPr lang="en-US"/>
        </a:p>
      </dgm:t>
    </dgm:pt>
    <dgm:pt modelId="{ACDC9C1C-47C9-421A-9F66-34971BE7FF53}" type="pres">
      <dgm:prSet presAssocID="{A172AE25-EF41-4FDB-8316-6DC5579982EE}" presName="root" presStyleCnt="0">
        <dgm:presLayoutVars>
          <dgm:dir/>
          <dgm:resizeHandles val="exact"/>
        </dgm:presLayoutVars>
      </dgm:prSet>
      <dgm:spPr/>
    </dgm:pt>
    <dgm:pt modelId="{1CEBC77C-69BB-4A40-8D99-3F94050B6ADF}" type="pres">
      <dgm:prSet presAssocID="{0C311AB5-0F34-4849-A536-8C2DB0233606}" presName="compNode" presStyleCnt="0"/>
      <dgm:spPr/>
    </dgm:pt>
    <dgm:pt modelId="{15FD33AE-43F4-41D0-8F4B-6F9C9A0739AF}" type="pres">
      <dgm:prSet presAssocID="{0C311AB5-0F34-4849-A536-8C2DB0233606}" presName="iconRect" presStyleLbl="node1" presStyleIdx="0" presStyleCnt="4" custLinFactX="100000" custLinFactNeighborX="161111" custLinFactNeighborY="-1627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389E3522-814F-4978-A683-31857CB4B205}" type="pres">
      <dgm:prSet presAssocID="{0C311AB5-0F34-4849-A536-8C2DB0233606}" presName="spaceRect" presStyleCnt="0"/>
      <dgm:spPr/>
    </dgm:pt>
    <dgm:pt modelId="{6FDF7BB9-68BB-4B92-9DAC-7D20A37C664F}" type="pres">
      <dgm:prSet presAssocID="{0C311AB5-0F34-4849-A536-8C2DB0233606}" presName="textRect" presStyleLbl="revTx" presStyleIdx="0" presStyleCnt="4" custLinFactX="17500" custLinFactNeighborX="100000" custLinFactNeighborY="-28222">
        <dgm:presLayoutVars>
          <dgm:chMax val="1"/>
          <dgm:chPref val="1"/>
        </dgm:presLayoutVars>
      </dgm:prSet>
      <dgm:spPr/>
    </dgm:pt>
    <dgm:pt modelId="{C2C4D17C-7D2D-468B-8E74-44F10D74F0A7}" type="pres">
      <dgm:prSet presAssocID="{FB65CD16-BCE7-46D3-AE5E-ED1B7E1BFF79}" presName="sibTrans" presStyleCnt="0"/>
      <dgm:spPr/>
    </dgm:pt>
    <dgm:pt modelId="{3C849AC4-220E-4053-BCFA-1CFBF60D45D6}" type="pres">
      <dgm:prSet presAssocID="{E53AC41B-E836-4AB0-89BD-53AFD082CE85}" presName="compNode" presStyleCnt="0"/>
      <dgm:spPr/>
    </dgm:pt>
    <dgm:pt modelId="{EC3F178D-EB59-4E13-89B8-7EB7DA766B6A}" type="pres">
      <dgm:prSet presAssocID="{E53AC41B-E836-4AB0-89BD-53AFD082CE85}" presName="iconRect" presStyleLbl="node1" presStyleIdx="1" presStyleCnt="4" custLinFactX="-121916" custLinFactY="100000" custLinFactNeighborX="-200000" custLinFactNeighborY="16585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ame controller"/>
        </a:ext>
      </dgm:extLst>
    </dgm:pt>
    <dgm:pt modelId="{53EA8AB9-2683-421E-A921-9514E1723E1D}" type="pres">
      <dgm:prSet presAssocID="{E53AC41B-E836-4AB0-89BD-53AFD082CE85}" presName="spaceRect" presStyleCnt="0"/>
      <dgm:spPr/>
    </dgm:pt>
    <dgm:pt modelId="{82D37CA7-7663-4A52-8B6B-7439F733B4F3}" type="pres">
      <dgm:prSet presAssocID="{E53AC41B-E836-4AB0-89BD-53AFD082CE85}" presName="textRect" presStyleLbl="revTx" presStyleIdx="1" presStyleCnt="4" custLinFactX="-46083" custLinFactY="191975" custLinFactNeighborX="-100000" custLinFactNeighborY="200000">
        <dgm:presLayoutVars>
          <dgm:chMax val="1"/>
          <dgm:chPref val="1"/>
        </dgm:presLayoutVars>
      </dgm:prSet>
      <dgm:spPr/>
    </dgm:pt>
    <dgm:pt modelId="{56914A54-55B8-4257-ADEE-73FDB30FEC21}" type="pres">
      <dgm:prSet presAssocID="{C933AE39-0E40-4C5E-8CDC-684110262F10}" presName="sibTrans" presStyleCnt="0"/>
      <dgm:spPr/>
    </dgm:pt>
    <dgm:pt modelId="{86D7A114-6439-4E8F-BBCE-E393509E3B44}" type="pres">
      <dgm:prSet presAssocID="{285F01D1-06E0-47AE-ABBF-9ECDB8BC0C76}" presName="compNode" presStyleCnt="0"/>
      <dgm:spPr/>
    </dgm:pt>
    <dgm:pt modelId="{7998B8BD-B222-4861-8B90-71244868194C}" type="pres">
      <dgm:prSet presAssocID="{285F01D1-06E0-47AE-ABBF-9ECDB8BC0C76}" presName="iconRect" presStyleLbl="node1" presStyleIdx="2" presStyleCnt="4" custLinFactY="100000" custLinFactNeighborX="8138" custLinFactNeighborY="129682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8356779E-7DF4-4C9E-927E-A6728B1DE408}" type="pres">
      <dgm:prSet presAssocID="{285F01D1-06E0-47AE-ABBF-9ECDB8BC0C76}" presName="spaceRect" presStyleCnt="0"/>
      <dgm:spPr/>
    </dgm:pt>
    <dgm:pt modelId="{BDE3A2C8-A15B-4CFC-B54C-DF8E5B08A635}" type="pres">
      <dgm:prSet presAssocID="{285F01D1-06E0-47AE-ABBF-9ECDB8BC0C76}" presName="textRect" presStyleLbl="revTx" presStyleIdx="2" presStyleCnt="4" custLinFactY="198247" custLinFactNeighborX="3662" custLinFactNeighborY="200000">
        <dgm:presLayoutVars>
          <dgm:chMax val="1"/>
          <dgm:chPref val="1"/>
        </dgm:presLayoutVars>
      </dgm:prSet>
      <dgm:spPr/>
    </dgm:pt>
    <dgm:pt modelId="{D8BDCF38-84B3-40E1-9CAC-63AA05DB7767}" type="pres">
      <dgm:prSet presAssocID="{DD50EDBA-5A82-420D-A7B9-0543750A92DC}" presName="sibTrans" presStyleCnt="0"/>
      <dgm:spPr/>
    </dgm:pt>
    <dgm:pt modelId="{5DAB60D4-17A5-4B4A-9EE6-2046C97FE69E}" type="pres">
      <dgm:prSet presAssocID="{544D124B-1B48-471E-9076-1779270D8F0C}" presName="compNode" presStyleCnt="0"/>
      <dgm:spPr/>
    </dgm:pt>
    <dgm:pt modelId="{00A5D288-4865-486F-A547-EBBD557B1250}" type="pres">
      <dgm:prSet presAssocID="{544D124B-1B48-471E-9076-1779270D8F0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sk"/>
        </a:ext>
      </dgm:extLst>
    </dgm:pt>
    <dgm:pt modelId="{8CD2721A-5B07-41ED-8356-A4423B655CD1}" type="pres">
      <dgm:prSet presAssocID="{544D124B-1B48-471E-9076-1779270D8F0C}" presName="spaceRect" presStyleCnt="0"/>
      <dgm:spPr/>
    </dgm:pt>
    <dgm:pt modelId="{7C47158C-CB50-48D6-88A2-5AACCEA01EEB}" type="pres">
      <dgm:prSet presAssocID="{544D124B-1B48-471E-9076-1779270D8F0C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2ABFDE06-4E1D-499C-9B0D-E6EDD716DA5D}" type="presOf" srcId="{544D124B-1B48-471E-9076-1779270D8F0C}" destId="{7C47158C-CB50-48D6-88A2-5AACCEA01EEB}" srcOrd="0" destOrd="0" presId="urn:microsoft.com/office/officeart/2018/2/layout/IconLabelList"/>
    <dgm:cxn modelId="{69747B07-4B3C-4CBB-BE26-0EF94C94BB42}" srcId="{A172AE25-EF41-4FDB-8316-6DC5579982EE}" destId="{E53AC41B-E836-4AB0-89BD-53AFD082CE85}" srcOrd="1" destOrd="0" parTransId="{A3602B17-E26C-42EC-BF37-663077DA235E}" sibTransId="{C933AE39-0E40-4C5E-8CDC-684110262F10}"/>
    <dgm:cxn modelId="{83660234-A62A-4799-870C-2F3CFAFA307E}" type="presOf" srcId="{E53AC41B-E836-4AB0-89BD-53AFD082CE85}" destId="{82D37CA7-7663-4A52-8B6B-7439F733B4F3}" srcOrd="0" destOrd="0" presId="urn:microsoft.com/office/officeart/2018/2/layout/IconLabelList"/>
    <dgm:cxn modelId="{5CB1DC3D-3D7D-4117-A11C-42F62211967A}" srcId="{A172AE25-EF41-4FDB-8316-6DC5579982EE}" destId="{544D124B-1B48-471E-9076-1779270D8F0C}" srcOrd="3" destOrd="0" parTransId="{FA2A1956-337C-4B6F-BDE5-6C6CD0B199D2}" sibTransId="{18FC7253-BCDC-40EA-93DD-22D2C97895FC}"/>
    <dgm:cxn modelId="{A651D87A-A3FA-4C30-A535-C067EA844E71}" srcId="{A172AE25-EF41-4FDB-8316-6DC5579982EE}" destId="{285F01D1-06E0-47AE-ABBF-9ECDB8BC0C76}" srcOrd="2" destOrd="0" parTransId="{D838DC50-C2DA-45B7-96C4-A4049D33F8C6}" sibTransId="{DD50EDBA-5A82-420D-A7B9-0543750A92DC}"/>
    <dgm:cxn modelId="{52342385-1D5C-4AFC-AD3D-49FB2ACA7C95}" type="presOf" srcId="{A172AE25-EF41-4FDB-8316-6DC5579982EE}" destId="{ACDC9C1C-47C9-421A-9F66-34971BE7FF53}" srcOrd="0" destOrd="0" presId="urn:microsoft.com/office/officeart/2018/2/layout/IconLabelList"/>
    <dgm:cxn modelId="{0766C7A3-C8B8-4A09-BD8B-3B8F029AA69E}" srcId="{A172AE25-EF41-4FDB-8316-6DC5579982EE}" destId="{0C311AB5-0F34-4849-A536-8C2DB0233606}" srcOrd="0" destOrd="0" parTransId="{BA56E7ED-86CE-4D6D-BCF1-348BDD83A5BD}" sibTransId="{FB65CD16-BCE7-46D3-AE5E-ED1B7E1BFF79}"/>
    <dgm:cxn modelId="{654E6AAB-662F-4099-945C-E0FB08A19B91}" type="presOf" srcId="{285F01D1-06E0-47AE-ABBF-9ECDB8BC0C76}" destId="{BDE3A2C8-A15B-4CFC-B54C-DF8E5B08A635}" srcOrd="0" destOrd="0" presId="urn:microsoft.com/office/officeart/2018/2/layout/IconLabelList"/>
    <dgm:cxn modelId="{7DFA2BD0-64E2-44D6-AD3B-FEA989A0443B}" type="presOf" srcId="{0C311AB5-0F34-4849-A536-8C2DB0233606}" destId="{6FDF7BB9-68BB-4B92-9DAC-7D20A37C664F}" srcOrd="0" destOrd="0" presId="urn:microsoft.com/office/officeart/2018/2/layout/IconLabelList"/>
    <dgm:cxn modelId="{402984BF-1D38-4AB6-95F3-BEF91155FD93}" type="presParOf" srcId="{ACDC9C1C-47C9-421A-9F66-34971BE7FF53}" destId="{1CEBC77C-69BB-4A40-8D99-3F94050B6ADF}" srcOrd="0" destOrd="0" presId="urn:microsoft.com/office/officeart/2018/2/layout/IconLabelList"/>
    <dgm:cxn modelId="{FA7759C4-879A-4C13-A37B-A3928BF4029C}" type="presParOf" srcId="{1CEBC77C-69BB-4A40-8D99-3F94050B6ADF}" destId="{15FD33AE-43F4-41D0-8F4B-6F9C9A0739AF}" srcOrd="0" destOrd="0" presId="urn:microsoft.com/office/officeart/2018/2/layout/IconLabelList"/>
    <dgm:cxn modelId="{42D47470-D856-4581-A883-F1CAC3F239D0}" type="presParOf" srcId="{1CEBC77C-69BB-4A40-8D99-3F94050B6ADF}" destId="{389E3522-814F-4978-A683-31857CB4B205}" srcOrd="1" destOrd="0" presId="urn:microsoft.com/office/officeart/2018/2/layout/IconLabelList"/>
    <dgm:cxn modelId="{55A2CB81-DCE1-4A2A-8026-0EFA1BEE8A01}" type="presParOf" srcId="{1CEBC77C-69BB-4A40-8D99-3F94050B6ADF}" destId="{6FDF7BB9-68BB-4B92-9DAC-7D20A37C664F}" srcOrd="2" destOrd="0" presId="urn:microsoft.com/office/officeart/2018/2/layout/IconLabelList"/>
    <dgm:cxn modelId="{452C3843-B003-4A4B-9403-E83DB3BB23DB}" type="presParOf" srcId="{ACDC9C1C-47C9-421A-9F66-34971BE7FF53}" destId="{C2C4D17C-7D2D-468B-8E74-44F10D74F0A7}" srcOrd="1" destOrd="0" presId="urn:microsoft.com/office/officeart/2018/2/layout/IconLabelList"/>
    <dgm:cxn modelId="{A762212E-5D88-406B-95F5-6B89EB42A992}" type="presParOf" srcId="{ACDC9C1C-47C9-421A-9F66-34971BE7FF53}" destId="{3C849AC4-220E-4053-BCFA-1CFBF60D45D6}" srcOrd="2" destOrd="0" presId="urn:microsoft.com/office/officeart/2018/2/layout/IconLabelList"/>
    <dgm:cxn modelId="{1B78390F-6EF0-4F91-8405-AC26B02D8DF0}" type="presParOf" srcId="{3C849AC4-220E-4053-BCFA-1CFBF60D45D6}" destId="{EC3F178D-EB59-4E13-89B8-7EB7DA766B6A}" srcOrd="0" destOrd="0" presId="urn:microsoft.com/office/officeart/2018/2/layout/IconLabelList"/>
    <dgm:cxn modelId="{A80336FB-1D1A-48EB-ACBA-426CA023554C}" type="presParOf" srcId="{3C849AC4-220E-4053-BCFA-1CFBF60D45D6}" destId="{53EA8AB9-2683-421E-A921-9514E1723E1D}" srcOrd="1" destOrd="0" presId="urn:microsoft.com/office/officeart/2018/2/layout/IconLabelList"/>
    <dgm:cxn modelId="{0EF667ED-836D-4112-80A9-E61B865192CA}" type="presParOf" srcId="{3C849AC4-220E-4053-BCFA-1CFBF60D45D6}" destId="{82D37CA7-7663-4A52-8B6B-7439F733B4F3}" srcOrd="2" destOrd="0" presId="urn:microsoft.com/office/officeart/2018/2/layout/IconLabelList"/>
    <dgm:cxn modelId="{0A811073-923E-469F-8004-A39B48E871E7}" type="presParOf" srcId="{ACDC9C1C-47C9-421A-9F66-34971BE7FF53}" destId="{56914A54-55B8-4257-ADEE-73FDB30FEC21}" srcOrd="3" destOrd="0" presId="urn:microsoft.com/office/officeart/2018/2/layout/IconLabelList"/>
    <dgm:cxn modelId="{8F382EB9-BDBD-490D-AF4A-8EDFA5D99727}" type="presParOf" srcId="{ACDC9C1C-47C9-421A-9F66-34971BE7FF53}" destId="{86D7A114-6439-4E8F-BBCE-E393509E3B44}" srcOrd="4" destOrd="0" presId="urn:microsoft.com/office/officeart/2018/2/layout/IconLabelList"/>
    <dgm:cxn modelId="{E1C2DE3A-8BD7-4633-B591-E6690D9DFF57}" type="presParOf" srcId="{86D7A114-6439-4E8F-BBCE-E393509E3B44}" destId="{7998B8BD-B222-4861-8B90-71244868194C}" srcOrd="0" destOrd="0" presId="urn:microsoft.com/office/officeart/2018/2/layout/IconLabelList"/>
    <dgm:cxn modelId="{1D390B12-8096-4145-B828-F173D391B7B7}" type="presParOf" srcId="{86D7A114-6439-4E8F-BBCE-E393509E3B44}" destId="{8356779E-7DF4-4C9E-927E-A6728B1DE408}" srcOrd="1" destOrd="0" presId="urn:microsoft.com/office/officeart/2018/2/layout/IconLabelList"/>
    <dgm:cxn modelId="{BE86A02B-D08F-445C-BA69-C16ADC188F22}" type="presParOf" srcId="{86D7A114-6439-4E8F-BBCE-E393509E3B44}" destId="{BDE3A2C8-A15B-4CFC-B54C-DF8E5B08A635}" srcOrd="2" destOrd="0" presId="urn:microsoft.com/office/officeart/2018/2/layout/IconLabelList"/>
    <dgm:cxn modelId="{6989521B-9EF9-4919-8FA6-A6965EE2EAAC}" type="presParOf" srcId="{ACDC9C1C-47C9-421A-9F66-34971BE7FF53}" destId="{D8BDCF38-84B3-40E1-9CAC-63AA05DB7767}" srcOrd="5" destOrd="0" presId="urn:microsoft.com/office/officeart/2018/2/layout/IconLabelList"/>
    <dgm:cxn modelId="{7C750DC5-9746-4CF7-86EB-5117E1EA6952}" type="presParOf" srcId="{ACDC9C1C-47C9-421A-9F66-34971BE7FF53}" destId="{5DAB60D4-17A5-4B4A-9EE6-2046C97FE69E}" srcOrd="6" destOrd="0" presId="urn:microsoft.com/office/officeart/2018/2/layout/IconLabelList"/>
    <dgm:cxn modelId="{4E74A80B-23F3-4139-AD1E-224756AD82FD}" type="presParOf" srcId="{5DAB60D4-17A5-4B4A-9EE6-2046C97FE69E}" destId="{00A5D288-4865-486F-A547-EBBD557B1250}" srcOrd="0" destOrd="0" presId="urn:microsoft.com/office/officeart/2018/2/layout/IconLabelList"/>
    <dgm:cxn modelId="{3248845B-C5BA-41F6-9B54-597C40FB5EE6}" type="presParOf" srcId="{5DAB60D4-17A5-4B4A-9EE6-2046C97FE69E}" destId="{8CD2721A-5B07-41ED-8356-A4423B655CD1}" srcOrd="1" destOrd="0" presId="urn:microsoft.com/office/officeart/2018/2/layout/IconLabelList"/>
    <dgm:cxn modelId="{EB5E4F65-4EB8-4323-B014-A7CAA0DB1A58}" type="presParOf" srcId="{5DAB60D4-17A5-4B4A-9EE6-2046C97FE69E}" destId="{7C47158C-CB50-48D6-88A2-5AACCEA01EEB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FD33AE-43F4-41D0-8F4B-6F9C9A0739AF}">
      <dsp:nvSpPr>
        <dsp:cNvPr id="0" name=""/>
        <dsp:cNvSpPr/>
      </dsp:nvSpPr>
      <dsp:spPr>
        <a:xfrm>
          <a:off x="5471792" y="499122"/>
          <a:ext cx="1248412" cy="12484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DF7BB9-68BB-4B92-9DAC-7D20A37C664F}">
      <dsp:nvSpPr>
        <dsp:cNvPr id="0" name=""/>
        <dsp:cNvSpPr/>
      </dsp:nvSpPr>
      <dsp:spPr>
        <a:xfrm>
          <a:off x="4708875" y="2159020"/>
          <a:ext cx="2774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Collaborative Notetaking: </a:t>
          </a:r>
        </a:p>
      </dsp:txBody>
      <dsp:txXfrm>
        <a:off x="4708875" y="2159020"/>
        <a:ext cx="2774250" cy="720000"/>
      </dsp:txXfrm>
    </dsp:sp>
    <dsp:sp modelId="{EC3F178D-EB59-4E13-89B8-7EB7DA766B6A}">
      <dsp:nvSpPr>
        <dsp:cNvPr id="0" name=""/>
        <dsp:cNvSpPr/>
      </dsp:nvSpPr>
      <dsp:spPr>
        <a:xfrm>
          <a:off x="1452954" y="4021255"/>
          <a:ext cx="1248412" cy="12484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D37CA7-7663-4A52-8B6B-7439F733B4F3}">
      <dsp:nvSpPr>
        <dsp:cNvPr id="0" name=""/>
        <dsp:cNvSpPr/>
      </dsp:nvSpPr>
      <dsp:spPr>
        <a:xfrm>
          <a:off x="656167" y="5184438"/>
          <a:ext cx="2774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Games</a:t>
          </a:r>
        </a:p>
      </dsp:txBody>
      <dsp:txXfrm>
        <a:off x="656167" y="5184438"/>
        <a:ext cx="2774250" cy="720000"/>
      </dsp:txXfrm>
    </dsp:sp>
    <dsp:sp modelId="{7998B8BD-B222-4861-8B90-71244868194C}">
      <dsp:nvSpPr>
        <dsp:cNvPr id="0" name=""/>
        <dsp:cNvSpPr/>
      </dsp:nvSpPr>
      <dsp:spPr>
        <a:xfrm>
          <a:off x="8833133" y="3569705"/>
          <a:ext cx="1248412" cy="124841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E3A2C8-A15B-4CFC-B54C-DF8E5B08A635}">
      <dsp:nvSpPr>
        <dsp:cNvPr id="0" name=""/>
        <dsp:cNvSpPr/>
      </dsp:nvSpPr>
      <dsp:spPr>
        <a:xfrm>
          <a:off x="8070211" y="5229597"/>
          <a:ext cx="2774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Small Groups</a:t>
          </a:r>
        </a:p>
      </dsp:txBody>
      <dsp:txXfrm>
        <a:off x="8070211" y="5229597"/>
        <a:ext cx="2774250" cy="720000"/>
      </dsp:txXfrm>
    </dsp:sp>
    <dsp:sp modelId="{00A5D288-4865-486F-A547-EBBD557B1250}">
      <dsp:nvSpPr>
        <dsp:cNvPr id="0" name=""/>
        <dsp:cNvSpPr/>
      </dsp:nvSpPr>
      <dsp:spPr>
        <a:xfrm>
          <a:off x="5471793" y="3775781"/>
          <a:ext cx="1248412" cy="124841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47158C-CB50-48D6-88A2-5AACCEA01EEB}">
      <dsp:nvSpPr>
        <dsp:cNvPr id="0" name=""/>
        <dsp:cNvSpPr/>
      </dsp:nvSpPr>
      <dsp:spPr>
        <a:xfrm>
          <a:off x="4708875" y="5435673"/>
          <a:ext cx="2774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Retrieval</a:t>
          </a:r>
        </a:p>
      </dsp:txBody>
      <dsp:txXfrm>
        <a:off x="4708875" y="5435673"/>
        <a:ext cx="27742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5373A0-1CA1-4E4B-8BE4-2CE7F5EEF99B}" type="datetimeFigureOut">
              <a:rPr lang="en-US" smtClean="0"/>
              <a:t>10/1/24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1623FF-0AD2-934B-BA6D-C873907F7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302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1623FF-0AD2-934B-BA6D-C873907F7E5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204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1623FF-0AD2-934B-BA6D-C873907F7E5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542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61CB4-B89A-5918-B4B5-6F9BE71759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0B3DE1-2E5A-F7C7-E8F0-944FF1338D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DB332F-0346-3CBA-32A8-20B509E8B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DCD7-499D-1244-9E2F-EBEB1B73176B}" type="datetimeFigureOut">
              <a:rPr lang="en-US" smtClean="0"/>
              <a:t>10/1/24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59D7BB-307A-4B56-E273-40D3D50B1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25FD3-AB32-1AF7-A0DF-67DF23F03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0976D-9EAD-DD41-BEF4-22284122C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2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D1B90-B8CA-7FB8-6D57-D6A78CBDD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CB7A34-F701-215C-F994-2D165EA5E2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A06BD3-1143-C16A-3486-DDF3F7948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DCD7-499D-1244-9E2F-EBEB1B73176B}" type="datetimeFigureOut">
              <a:rPr lang="en-US" smtClean="0"/>
              <a:t>10/1/24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B0FE35-7405-46E3-D14D-89A7E8A4F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5CC1B-11CA-CADA-9238-9AC935B73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0976D-9EAD-DD41-BEF4-22284122C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0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F5B46-3312-93D4-5D29-76CEA872A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0E1EE2-0AD8-A1B6-930A-A38F081D17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81CB78-5617-9FEC-482E-CAD3D74B9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DCD7-499D-1244-9E2F-EBEB1B73176B}" type="datetimeFigureOut">
              <a:rPr lang="en-US" smtClean="0"/>
              <a:t>10/1/24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D84E9A-0A7E-68DE-0A2D-46B7E367D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54E357-01D1-E665-9C7F-A1E2D042F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0976D-9EAD-DD41-BEF4-22284122C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288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68964-09D6-399D-D23B-B164B0F0D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222B3-9C0C-1F6F-C26A-E137933552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1C0425-C6C5-0284-330B-5C10FB821D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6CF635-9257-D475-7258-C90E0DEA7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DCD7-499D-1244-9E2F-EBEB1B73176B}" type="datetimeFigureOut">
              <a:rPr lang="en-US" smtClean="0"/>
              <a:t>10/1/24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A9BA4E-7273-0AA7-BC66-F5724E8F3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9A192B-84DE-12A1-5CE3-5C8E37A33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0976D-9EAD-DD41-BEF4-22284122C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53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B3AF8-A76F-493A-D710-2222C2EE6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8FE33-5639-D86E-B6C4-760FD4013E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5C18A1-BE44-A0A9-5813-C7A715079A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43B122-8FFA-2CE9-2343-2EEB346C75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134C7E-649D-C15B-B613-34F13F09B6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67888B-E952-9532-9971-D0F16F566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DCD7-499D-1244-9E2F-EBEB1B73176B}" type="datetimeFigureOut">
              <a:rPr lang="en-US" smtClean="0"/>
              <a:t>10/1/24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B88208-AE0C-5147-29E1-C8E9722E6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63778-6DA2-A08E-6E89-0DEA82D84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0976D-9EAD-DD41-BEF4-22284122C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002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908BB-7B0A-06DC-2893-A8E9802D9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4A99B3-ED59-01A8-AE38-8633B0705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DCD7-499D-1244-9E2F-EBEB1B73176B}" type="datetimeFigureOut">
              <a:rPr lang="en-US" smtClean="0"/>
              <a:t>10/1/24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027D92-88C3-D5CA-9A48-940E1612A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BC2958-FA3F-96B6-F55F-FA1B8103F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0976D-9EAD-DD41-BEF4-22284122C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677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9367F4-197C-6260-1A89-4C946F700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DCD7-499D-1244-9E2F-EBEB1B73176B}" type="datetimeFigureOut">
              <a:rPr lang="en-US" smtClean="0"/>
              <a:t>10/1/24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8F3B88-5A9E-F28C-900D-D6C306EE5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A838AD-8925-8608-101A-840573046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0976D-9EAD-DD41-BEF4-22284122C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781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1F8DB-35C5-9A37-A26B-AEDF8AD12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AAF52A-7C48-43D6-E8F2-2601446EA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8C5F21-1CD4-8A2D-7A74-4F6929D84D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ACA2CB-56CE-DA17-11C0-98BDE9784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DCD7-499D-1244-9E2F-EBEB1B73176B}" type="datetimeFigureOut">
              <a:rPr lang="en-US" smtClean="0"/>
              <a:t>10/1/24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6B4CA-7490-E67C-521C-CEF73C199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691A5D-07EF-AA03-F21B-24ED24AEE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0976D-9EAD-DD41-BEF4-22284122C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53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44FC3-09E0-9CC0-E544-BE2C05869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563D11-343A-C711-E962-E53A0994F3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864D6B-A3C3-E83A-59E5-BADFCE56C5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406BA-5B9F-058B-0169-0CD75D986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DCD7-499D-1244-9E2F-EBEB1B73176B}" type="datetimeFigureOut">
              <a:rPr lang="en-US" smtClean="0"/>
              <a:t>10/1/24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357488-BE28-F13E-62D9-0ABC2BF70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651BED-61FD-4650-728B-25B47AFDA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0976D-9EAD-DD41-BEF4-22284122C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363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6DF1B-4A38-AC56-CEA8-369235B27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0AD089-446E-CA32-CC80-24B3F2B069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C3880-9FE4-F168-600A-FC93E8288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DCD7-499D-1244-9E2F-EBEB1B73176B}" type="datetimeFigureOut">
              <a:rPr lang="en-US" smtClean="0"/>
              <a:t>10/1/24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9D7D5F-2F5C-06E0-8B67-9BFEDA5D6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AF4B8-8E58-B5F0-3293-21F0041EE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0976D-9EAD-DD41-BEF4-22284122C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916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84BDFB-C593-DEEA-53F3-CFE91B5A4E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19D138-F764-D6E9-12DB-AE40980548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51E09-95FE-7412-2C5B-68A5A530B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DCD7-499D-1244-9E2F-EBEB1B73176B}" type="datetimeFigureOut">
              <a:rPr lang="en-US" smtClean="0"/>
              <a:t>10/1/24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67198-367E-A718-AF71-61A261134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E766B6-92C8-45DB-FBFD-061E283A4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0976D-9EAD-DD41-BEF4-22284122C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458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ull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462E5-23BC-4DF0-B348-738657EEBE1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07474A-032E-48BE-BBA4-AA4AEB8ACB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9657B-57FC-4C1B-AE7E-1710F5768F72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22761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888E9F-CB43-EC6B-D2C2-EF019BB95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899B6-43FE-3B2F-48A0-E837BEB572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2EBCD-710C-91B3-78DB-571BC0084E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88DCD7-499D-1244-9E2F-EBEB1B73176B}" type="datetimeFigureOut">
              <a:rPr lang="en-US" smtClean="0"/>
              <a:t>10/1/24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0189BE-6881-76F5-F2E1-F8AC64440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50B155-F041-6B66-EB5E-A30C13D983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50976D-9EAD-DD41-BEF4-22284122C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077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7A6E5-474B-7DB5-09C3-7A4AB3E9F9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dirty="0">
                <a:effectLst/>
                <a:latin typeface="Helvetica Neue" panose="02000503000000020004" pitchFamily="2" charset="0"/>
              </a:rPr>
              <a:t>Playful Design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2888F0-939E-CF5B-FE59-290A75AC24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>
                <a:latin typeface="Helvetica Neue" panose="02000503000000020004" pitchFamily="2" charset="0"/>
              </a:rPr>
              <a:t>U</a:t>
            </a:r>
            <a:r>
              <a:rPr lang="en-CA" dirty="0">
                <a:effectLst/>
                <a:latin typeface="Helvetica Neue" panose="02000503000000020004" pitchFamily="2" charset="0"/>
              </a:rPr>
              <a:t>sing the science of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258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yellow hexagon with black letters&#10;&#10;Description automatically generated">
            <a:extLst>
              <a:ext uri="{FF2B5EF4-FFF2-40B4-BE49-F238E27FC236}">
                <a16:creationId xmlns:a16="http://schemas.microsoft.com/office/drawing/2014/main" id="{58C7D576-9FF0-D624-3C2B-46DDE6D8BB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990" y="643467"/>
            <a:ext cx="6652020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138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olorful hexagon with numbers&#10;&#10;Description automatically generated">
            <a:extLst>
              <a:ext uri="{FF2B5EF4-FFF2-40B4-BE49-F238E27FC236}">
                <a16:creationId xmlns:a16="http://schemas.microsoft.com/office/drawing/2014/main" id="{029E5574-6917-585A-AC98-EC1CEE39A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9" y="643467"/>
            <a:ext cx="6612541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76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olorful hexagon with numbers&#10;&#10;Description automatically generated">
            <a:extLst>
              <a:ext uri="{FF2B5EF4-FFF2-40B4-BE49-F238E27FC236}">
                <a16:creationId xmlns:a16="http://schemas.microsoft.com/office/drawing/2014/main" id="{CAEE3B90-8A64-B14F-DCAF-04CD3C3D3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91" y="1000050"/>
            <a:ext cx="5745845" cy="504197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colorful hexagon with numbers&#10;&#10;Description automatically generated">
            <a:extLst>
              <a:ext uri="{FF2B5EF4-FFF2-40B4-BE49-F238E27FC236}">
                <a16:creationId xmlns:a16="http://schemas.microsoft.com/office/drawing/2014/main" id="{AF663A17-EDAB-B54B-97DF-5E1DE75D85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1780" y="1000050"/>
            <a:ext cx="5495345" cy="5041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648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C6E9989-A8E7-201C-370C-20C66C278C8E}"/>
              </a:ext>
            </a:extLst>
          </p:cNvPr>
          <p:cNvSpPr txBox="1"/>
          <p:nvPr/>
        </p:nvSpPr>
        <p:spPr>
          <a:xfrm>
            <a:off x="4470399" y="1166842"/>
            <a:ext cx="325120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en-CA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Trade</a:t>
            </a:r>
          </a:p>
          <a:p>
            <a:pPr marL="342900" indent="-342900">
              <a:buFont typeface="+mj-lt"/>
              <a:buAutoNum type="arabicPeriod"/>
              <a:tabLst>
                <a:tab pos="457200" algn="l"/>
              </a:tabLst>
            </a:pPr>
            <a:r>
              <a:rPr lang="en-CA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Control</a:t>
            </a:r>
          </a:p>
          <a:p>
            <a:pPr marL="342900" indent="-342900">
              <a:buFont typeface="+mj-lt"/>
              <a:buAutoNum type="arabicPeriod"/>
              <a:tabLst>
                <a:tab pos="457200" algn="l"/>
              </a:tabLst>
            </a:pPr>
            <a:r>
              <a:rPr lang="en-CA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Competition</a:t>
            </a:r>
          </a:p>
          <a:p>
            <a:pPr marL="342900" indent="-342900">
              <a:buFont typeface="+mj-lt"/>
              <a:buAutoNum type="arabicPeriod"/>
              <a:tabLst>
                <a:tab pos="457200" algn="l"/>
              </a:tabLst>
            </a:pPr>
            <a:r>
              <a:rPr lang="en-CA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Colonization</a:t>
            </a:r>
            <a:endParaRPr lang="en-CA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  <a:tabLst>
                <a:tab pos="457200" algn="l"/>
              </a:tabLst>
            </a:pPr>
            <a:r>
              <a:rPr lang="en-CA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Barter</a:t>
            </a:r>
            <a:endParaRPr lang="en-CA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en-CA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Exploitation</a:t>
            </a:r>
          </a:p>
          <a:p>
            <a:pPr marL="342900" indent="-342900">
              <a:buFont typeface="+mj-lt"/>
              <a:buAutoNum type="arabicPeriod"/>
              <a:tabLst>
                <a:tab pos="457200" algn="l"/>
              </a:tabLst>
            </a:pPr>
            <a:r>
              <a:rPr lang="en-CA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Interaction</a:t>
            </a:r>
          </a:p>
          <a:p>
            <a:pPr marL="342900" indent="-342900">
              <a:buFont typeface="+mj-lt"/>
              <a:buAutoNum type="arabicPeriod"/>
              <a:tabLst>
                <a:tab pos="457200" algn="l"/>
              </a:tabLst>
            </a:pPr>
            <a:r>
              <a:rPr lang="en-CA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Exchange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CED55E-166D-68FD-384A-297CFDC31906}"/>
              </a:ext>
            </a:extLst>
          </p:cNvPr>
          <p:cNvSpPr txBox="1"/>
          <p:nvPr/>
        </p:nvSpPr>
        <p:spPr>
          <a:xfrm>
            <a:off x="9172575" y="444478"/>
            <a:ext cx="25619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Positive </a:t>
            </a:r>
          </a:p>
          <a:p>
            <a:r>
              <a:rPr lang="en-US" sz="3600" dirty="0"/>
              <a:t>interactions</a:t>
            </a:r>
            <a:endParaRPr 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9BBB7A4-DDA2-5C9B-7CFD-32849F6A8397}"/>
              </a:ext>
            </a:extLst>
          </p:cNvPr>
          <p:cNvCxnSpPr>
            <a:cxnSpLocks/>
          </p:cNvCxnSpPr>
          <p:nvPr/>
        </p:nvCxnSpPr>
        <p:spPr>
          <a:xfrm>
            <a:off x="2427111" y="767644"/>
            <a:ext cx="6536267" cy="0"/>
          </a:xfrm>
          <a:prstGeom prst="straightConnector1">
            <a:avLst/>
          </a:prstGeom>
          <a:ln w="165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8A8825C-3CA7-935F-86B4-FD5CA1440C39}"/>
              </a:ext>
            </a:extLst>
          </p:cNvPr>
          <p:cNvSpPr txBox="1"/>
          <p:nvPr/>
        </p:nvSpPr>
        <p:spPr>
          <a:xfrm>
            <a:off x="457442" y="497717"/>
            <a:ext cx="238898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Negative</a:t>
            </a:r>
          </a:p>
          <a:p>
            <a:r>
              <a:rPr lang="en-US" sz="3200" dirty="0"/>
              <a:t> Interactions</a:t>
            </a:r>
          </a:p>
        </p:txBody>
      </p:sp>
    </p:spTree>
    <p:extLst>
      <p:ext uri="{BB962C8B-B14F-4D97-AF65-F5344CB8AC3E}">
        <p14:creationId xmlns:p14="http://schemas.microsoft.com/office/powerpoint/2010/main" val="3803326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0875DC2-3869-CDC7-32D8-61EA47D22BF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231228"/>
            <a:ext cx="12192000" cy="6858000"/>
          </a:xfrm>
        </p:spPr>
        <p:txBody>
          <a:bodyPr/>
          <a:lstStyle/>
          <a:p>
            <a:pPr marL="0" indent="0">
              <a:buNone/>
            </a:pPr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547346-1441-15E6-3BB3-79C280D374B5}"/>
              </a:ext>
            </a:extLst>
          </p:cNvPr>
          <p:cNvSpPr txBox="1"/>
          <p:nvPr/>
        </p:nvSpPr>
        <p:spPr>
          <a:xfrm>
            <a:off x="6676697" y="1283770"/>
            <a:ext cx="619584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3600" b="0" i="0" dirty="0">
                <a:solidFill>
                  <a:srgbClr val="000000"/>
                </a:solidFill>
                <a:effectLst/>
                <a:latin typeface="YAFdJjTk5UU 0"/>
              </a:rPr>
              <a:t>First Letter</a:t>
            </a:r>
            <a:endParaRPr lang="en-CA" sz="3600" dirty="0">
              <a:solidFill>
                <a:srgbClr val="000000"/>
              </a:solidFill>
              <a:effectLst/>
              <a:latin typeface="YAFdJjTk5UU 0"/>
            </a:endParaRPr>
          </a:p>
          <a:p>
            <a:r>
              <a:rPr lang="en-CA" sz="3600" b="0" i="0" dirty="0">
                <a:solidFill>
                  <a:srgbClr val="000000"/>
                </a:solidFill>
                <a:effectLst/>
                <a:latin typeface="YAFdJjTk5UU 0"/>
              </a:rPr>
              <a:t>Last Letter</a:t>
            </a:r>
            <a:endParaRPr lang="en-CA" sz="3600" dirty="0">
              <a:solidFill>
                <a:srgbClr val="000000"/>
              </a:solidFill>
              <a:effectLst/>
              <a:latin typeface="YAFdJjTk5UU 0"/>
            </a:endParaRPr>
          </a:p>
          <a:p>
            <a:r>
              <a:rPr lang="en-CA" sz="3600" b="0" i="0" dirty="0">
                <a:solidFill>
                  <a:srgbClr val="000000"/>
                </a:solidFill>
                <a:effectLst/>
                <a:latin typeface="YAFdJjTk5UU 0"/>
              </a:rPr>
              <a:t># Syllables</a:t>
            </a:r>
            <a:endParaRPr lang="en-CA" sz="3600" dirty="0">
              <a:solidFill>
                <a:srgbClr val="000000"/>
              </a:solidFill>
              <a:effectLst/>
              <a:latin typeface="YAFdJjTk5UU 0"/>
            </a:endParaRPr>
          </a:p>
          <a:p>
            <a:r>
              <a:rPr lang="en-CA" sz="3600" b="0" i="0" dirty="0">
                <a:solidFill>
                  <a:srgbClr val="000000"/>
                </a:solidFill>
                <a:effectLst/>
                <a:latin typeface="YAFdJjTk5UU 0"/>
              </a:rPr>
              <a:t>Part of Speech</a:t>
            </a:r>
            <a:endParaRPr lang="en-CA" sz="3600" dirty="0">
              <a:solidFill>
                <a:srgbClr val="000000"/>
              </a:solidFill>
              <a:effectLst/>
              <a:latin typeface="YAFdJjTk5UU 0"/>
            </a:endParaRPr>
          </a:p>
          <a:p>
            <a:r>
              <a:rPr lang="en-CA" sz="3600" b="0" i="0" dirty="0">
                <a:solidFill>
                  <a:srgbClr val="000000"/>
                </a:solidFill>
                <a:effectLst/>
                <a:latin typeface="YAFdJjTk5UU 0"/>
              </a:rPr>
              <a:t>Synonym</a:t>
            </a:r>
            <a:endParaRPr lang="en-CA" sz="3600" dirty="0">
              <a:solidFill>
                <a:srgbClr val="000000"/>
              </a:solidFill>
              <a:effectLst/>
              <a:latin typeface="YAFdJjTk5UU 0"/>
            </a:endParaRPr>
          </a:p>
          <a:p>
            <a:r>
              <a:rPr lang="en-CA" sz="3600" b="0" i="0" dirty="0">
                <a:solidFill>
                  <a:srgbClr val="000000"/>
                </a:solidFill>
                <a:effectLst/>
                <a:latin typeface="YAFdJjTk5UU 0"/>
              </a:rPr>
              <a:t>Antonym</a:t>
            </a:r>
            <a:endParaRPr lang="en-CA" sz="3600" dirty="0">
              <a:solidFill>
                <a:srgbClr val="000000"/>
              </a:solidFill>
              <a:effectLst/>
              <a:latin typeface="YAFdJjTk5UU 0"/>
            </a:endParaRPr>
          </a:p>
          <a:p>
            <a:r>
              <a:rPr lang="en-CA" sz="3600" b="0" i="0" dirty="0">
                <a:solidFill>
                  <a:srgbClr val="000000"/>
                </a:solidFill>
                <a:effectLst/>
                <a:latin typeface="YAFdJjTk5UU 0"/>
              </a:rPr>
              <a:t>Definition</a:t>
            </a:r>
            <a:endParaRPr lang="en-CA" sz="3600" dirty="0">
              <a:solidFill>
                <a:srgbClr val="000000"/>
              </a:solidFill>
              <a:effectLst/>
              <a:latin typeface="YAFdJjTk5UU 0"/>
            </a:endParaRPr>
          </a:p>
          <a:p>
            <a:r>
              <a:rPr lang="en-CA" sz="3600" b="0" i="0" dirty="0">
                <a:solidFill>
                  <a:srgbClr val="000000"/>
                </a:solidFill>
                <a:effectLst/>
                <a:latin typeface="YAFdJjTk5UU 0"/>
              </a:rPr>
              <a:t>Example / Comparison</a:t>
            </a:r>
            <a:endParaRPr lang="en-CA" sz="3600" dirty="0">
              <a:solidFill>
                <a:srgbClr val="000000"/>
              </a:solidFill>
              <a:effectLst/>
              <a:latin typeface="YAFdJjTk5UU 0"/>
            </a:endParaRPr>
          </a:p>
        </p:txBody>
      </p:sp>
      <p:pic>
        <p:nvPicPr>
          <p:cNvPr id="6" name="Picture 5" descr="A blue and red text&#10;&#10;Description automatically generated">
            <a:extLst>
              <a:ext uri="{FF2B5EF4-FFF2-40B4-BE49-F238E27FC236}">
                <a16:creationId xmlns:a16="http://schemas.microsoft.com/office/drawing/2014/main" id="{6F36A09F-B1FE-C181-AEA5-6E38B7E55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228"/>
            <a:ext cx="6108700" cy="547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351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icture Placeholder 1">
            <a:extLst>
              <a:ext uri="{FF2B5EF4-FFF2-40B4-BE49-F238E27FC236}">
                <a16:creationId xmlns:a16="http://schemas.microsoft.com/office/drawing/2014/main" id="{F1FE10A1-66DE-96A8-6024-0B83E5DB38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8998975"/>
              </p:ext>
            </p:extLst>
          </p:nvPr>
        </p:nvGraphicFramePr>
        <p:xfrm>
          <a:off x="0" y="270933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37298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EE7DAB-E4A6-69B2-896F-E308B7977DAD}"/>
              </a:ext>
            </a:extLst>
          </p:cNvPr>
          <p:cNvSpPr/>
          <p:nvPr/>
        </p:nvSpPr>
        <p:spPr>
          <a:xfrm>
            <a:off x="1028700" y="1967266"/>
            <a:ext cx="2628900" cy="2547257"/>
          </a:xfrm>
          <a:prstGeom prst="ellipse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cap="none" spc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+mj-lt"/>
                <a:ea typeface="+mj-ea"/>
                <a:cs typeface="+mj-cs"/>
              </a:rPr>
              <a:t>Thank you!</a:t>
            </a:r>
          </a:p>
        </p:txBody>
      </p:sp>
      <p:pic>
        <p:nvPicPr>
          <p:cNvPr id="10" name="Picture Placeholder 9" descr="A person in a hat and a book&#10;&#10;Description automatically generated">
            <a:extLst>
              <a:ext uri="{FF2B5EF4-FFF2-40B4-BE49-F238E27FC236}">
                <a16:creationId xmlns:a16="http://schemas.microsoft.com/office/drawing/2014/main" id="{0CA9A5A1-2EEE-6929-F199-5425C76AD27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r="444"/>
          <a:stretch/>
        </p:blipFill>
        <p:spPr>
          <a:xfrm>
            <a:off x="4777316" y="1520772"/>
            <a:ext cx="6780700" cy="381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462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4224</TotalTime>
  <Words>47</Words>
  <Application>Microsoft Macintosh PowerPoint</Application>
  <PresentationFormat>Widescreen</PresentationFormat>
  <Paragraphs>29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Arial</vt:lpstr>
      <vt:lpstr>Helvetica Neue</vt:lpstr>
      <vt:lpstr>YAFdJjTk5UU 0</vt:lpstr>
      <vt:lpstr>Office Theme</vt:lpstr>
      <vt:lpstr>Playful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Joshua LaFleur</dc:creator>
  <cp:lastModifiedBy>Joshua LaFleur</cp:lastModifiedBy>
  <cp:revision>4</cp:revision>
  <dcterms:created xsi:type="dcterms:W3CDTF">2024-09-05T18:10:54Z</dcterms:created>
  <dcterms:modified xsi:type="dcterms:W3CDTF">2024-10-04T16:01:54Z</dcterms:modified>
</cp:coreProperties>
</file>