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9" r:id="rId8"/>
    <p:sldId id="265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81"/>
  </p:normalViewPr>
  <p:slideViewPr>
    <p:cSldViewPr snapToGrid="0">
      <p:cViewPr varScale="1">
        <p:scale>
          <a:sx n="116" d="100"/>
          <a:sy n="116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22:40.346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354 0 24575,'0'20'0,"-3"25"0,-7 46 0,2-23 0,-2 7 0,2-10 0,-1 4 0,0 2-635,-1 12 1,0 4-1,0 2 635,2-11 0,0 2 0,0 2 0,0 2-483,1-5 0,-1 2 0,0 1 1,1 2-1,-1 1 483,0 10 0,0 1 0,0 2 0,0 1 0,0 4-564,1-20 1,0 2 0,1 1 0,-1 2 0,0 1-1,0 1 1,1 0 563,0-3 0,1 0 0,-1 2 0,1 0 0,0 1 0,0 1 0,1 1 0,-1 1-420,1-4 1,0 1-1,0 2 1,0-1 0,1 2-1,-1 0 1,1 0-1,-1 1 1,1-1 419,0 5 0,0-1 0,0 1 0,1 0 0,-1 0 0,1 1 0,0 1 0,-1 0 0,2 1-237,-1-5 0,1 1 0,0 0 0,0 1 1,0 0-1,1 1 0,-1 0 0,1 0 0,-1 0 1,1 1 236,-1-7 0,0 0 0,0 1 0,1 1 0,-1-1 0,0 1 0,1-1 0,0 0 0,-1 0 0,1-1 0,0 0 0,0 5 0,1-1 0,-1 0 0,1-1 0,0 0 0,0 0 0,0 0 0,0 0 0,1 0 0,-1 1 0,1 0 0,-1 1 0,1 0 0,0 1 0,0-1 0,1 0 0,-1-1 0,0-1 0,1-2 0,0 0-74,0-2 0,0 0 1,1-1-1,-1-1 0,1-1 1,0-1-1,0-1 0,0 0 1,0-1 73,2 16 0,-1-1 0,1-1 0,0-2 0,1 0 0,-1 0 0,0-1 75,0-4 1,-1 0-1,1 0 1,0-1 0,0-1-1,0-3 1,0-2-76,1 14 0,0-3 0,1-3 0,-1-1 0,0-2 400,0-7 1,-1-1-1,0-2 1,1-2-1,-2-2-400,2 3 0,-1-1 0,-1-4 0,0-3 1311,0 4 1,-1-5 0,0-3-1312,-1 18 0,-1-7 1912,-1-22 1,0-5-1913,-1 20 3217,0-27-3217,2-16 1559,1-9-1559,6 5 0,4 12 0,5 14 0,2 12 0,2 7 0,2 3 0,1 0 0,4-5 0,0-6 0,0-12 0,-3-10 0,-1-10 0,-1-8 0,0-4 0,-3-5 0,-8-3 0,-11-4 0,-14-4 0,-18-1 0,-26-1 0,-8 0 0,5 0 0,14 2 0,26 4 0,8 0 0,4 2 0,-1-1 0,-5 1 0,0 3 0,-1-2 0,5-2 0,5-5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22:43.046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313 906 24575,'0'8'0,"0"-4"0,0-17 0,0-46 0,3 6 0,2-7 0,5-20 0,3-3 0,4-5 0,4 2 0,1 7 0,2 4 0,-3 17 0,-1 5 0,10-14 0,-10 28 0,-7 24 0,-3 8 0,-2 5 0,0 2 0,0 0 0,2 19 0,9 35 0,-5-8 0,2 5 0,7 17 0,4 4 0,6 3 0,4 1 0,4-1 0,4-2 0,4-4 0,2-3 0,-3-9 0,0-2 0,-3-5 0,-2-3 0,-4-7 0,-2-1 0,23 26 0,-14-9 0,-10-13 0,-11-11 0,-9-11 0,-9-9 0,-18-10 0,-22-8 0,-26-7 0,5 5 0,-6 2 0,-11 1 0,-3 2 0,-6 0 0,0 2 0,3 1 0,2 0 0,18 0 0,3 0 0,-38 0 0,18 0 0,15 0 0,6-3 0,9-4 0,2-3 0,3-4 0,6 4 0,0 4 0,3 3 0,-1 3 0,4 0 0,6 0 0,9 0 0,7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22:45.946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0 90 24575,'31'0'0,"31"0"0,-14 0 0,6 0 0,14 0 0,2 0 0,1 0 0,0 0 0,-1 0 0,-1 0 0,-10 0 0,-2 0 0,35 0 0,-16 0 0,-19 0 0,-6 0 0,-9 0 0,-6 0 0,-7 0 0,-6 0 0,-1 0 0,1 0 0,3 0 0,-1 0 0,-3 0 0,-3-1 0,-2-1 0,-1 0 0,0 0 0,-2 1 0,-6 1 0,-14 6 0,-25 18 0,-27 22 0,19-12 0,-1 3 0,-5 6 0,1 2 0,0 1 0,2 1 0,3-2 0,1 0 0,5-4 0,1-2 0,-22 30 0,10-13 0,8-10 0,7-7 0,4-2 0,5-6 0,5-4 0,3-9 0,3-6 0,2-3 0,0-4 0,-2 0 0,-3 1 0,-2 0 0,-2 2 0,0-2 0,-3-2 0,-2-2 0,-5-11 0,-8-32 0,12-3 0,2-9 0,-3-15 0,2-6 0,0-11 0,2-1 0,3 5 0,2 2 0,2 17 0,0 4 0,-7-28 0,0 34 0,2 21 0,-1 10 0,0 5 0,3 5 0,2 5 0,2 3 0,2 3 0,-1 0 0,5 0 0,1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22:48.846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767 0 24575,'-9'11'0,"-22"19"0,0 4 0,-6 6 0,-15 16 0,-5 5 0,-4 8 0,-1 3 0,1 1 0,3 2 0,7-3 0,6 0 0,10-11 0,4 0 0,6-5 0,3-1 0,-10 35 0,12-24 0,2-18 0,5-17 0,4-13 0,2-10 0,14-9 0,21-8 0,29-1 0,21 2 0,11 4 0,-4 4 0,-8 1 0,-6 5 0,-10 5 0,-5 5 0,-5 0 0,-7-6 0,-7-6 0,-5-12 0,-4-19 0,-2-20 0,-1-17 0,-2-6 0,-6 7 0,-6 7 0,-5 2 0,-5-2 0,-1-6 0,0 1 0,0 3 0,0 11 0,0 6 0,0 4 0,-1 6 0,-2 2 0,1 8 0,-1 3 0,0 5 0,0 4 0,-1-2 0,0-6 0,-2-11 0,1-6 0,-1-1 0,1 6 0,2 9 0,1 5 0,2 2 0,0 3 0,0 4 0,0 24 0,-2 3 0,-2 14 0,-3-14 0,1-11 0,3-9 0,1-2 0,2-3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22:56.530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1 1 24575,'38'0'0,"26"0"0,-14 0 0,5 0 0,12 0 0,5 0 0,6 0 0,5 0 0,-13 0 0,4 0 0,5 0-809,-7 0 0,2 0 0,4 0 0,4 0 809,-1 0 0,4 0 0,2 0 0,4 0 0,2 0-560,-11 0 0,3 0 1,1 0-1,3 0 0,1 0 1,1 0-1,2 0 560,-3 0 0,2 0 0,2 0 0,0 0 0,2 0 0,1 0 0,2 0 0,0 0-442,-11 0 1,2 0-1,2 0 1,0 0 0,1 0-1,0 0 1,1 0 0,0 0-1,0 0 1,1 0 441,2 0 0,1 0 0,1 0 0,0 0 0,0-1 0,1 1 0,-1 0 0,0 0 0,-1 1 0,-1-1 0,-3 1 0,0-1 0,-1 1 0,0 0 0,0 0 0,-1 0 0,0 0 0,0 1 0,0 0 0,-1 0-268,6 1 0,1 0 0,0 1 1,-1 0-1,0 0 0,-1 1 0,-1 0 1,-1 0-1,-1 2 268,3 0 0,-1 0 0,-2 1 0,0 1 0,-1 0 0,0 0 0,0 1 0,0 1 0,-1 0 0,0 1 0,-1 0 0,0 1 0,0 1 0,1-1 0,-1 1 0,1-1 0,3 1 0,-1-1 0,1 1 0,0 1 0,0-1 0,0 0 0,1 0 0,0-1 0,1 1 0,1-1 0,-1 1 0,1-1 0,1 0 0,-1 0 0,2 0 0,1 0-153,-6-1 1,1-1-1,1 1 1,1-1 0,0 1-1,0-1 1,0 0 0,0 0-1,-1 0 153,-1-1 0,-1 0 0,1 1 0,-1-1 0,0 0 0,1 0 0,-1 0 0,1-1 0,1 0 0,3 1 0,0-1 0,1 1 0,1-1 0,-1 0 0,0 0 0,0-1 0,-1 0 0,-2 0-6,-5 0 1,-1-1-1,0 0 1,-1 0-1,-1 0 1,1-1-1,-1 0 1,-1 0 0,1 0 5,9-1 0,-1 0 0,0 0 0,0 0 0,0-1 0,-1-1 0,0 0 0,0-1 0,-4 0 0,1-1 0,-1-1 0,1 0 0,-2 0 0,0-2 0,0 0 0,-1-2 111,9-1 0,-1-1 1,-1-1-1,0-1 0,0-1 1,0 0-1,0-1-111,0-1 0,0 0 0,1-1 0,-1 0 0,0-1 0,-1 0 0,-1 0 0,-5 0 0,0-1 0,-2 0 0,1 0 0,-1-1 0,0 2 0,1 0 0,-2 2 0,1-1 0,0 1 0,0 0 0,-1 2 0,0 0 0,-1 0 0,8 1 0,0 1 0,-1 0 0,0 2 0,-1 1 0,0 2 0,-4 1 0,0 1 0,0 2 0,-1 1 0,-1 2 0,-1 1 186,10 4 0,-1 2 0,-1 2 0,-2 1 0,0 2-186,-6 0 0,-1 1 0,-1 2 0,-2 1 0,-1 0 611,12 6 0,-2 2 0,-3-1 0,0-1-611,-10-4 0,0-1 0,-2-1 0,-3-3 0,12 2 0,-4-2 0,-2-4 0,23 2 0,-4-4 1676,-11-5 0,-1-2-1676,-2-2 0,-1 0 1865,-2-1 1,-1 0-1866,-4 2 0,-3 2 1492,-3 1 1,-4 1-1493,-8 1 0,-2 0 1162,32 5-1162,-15-5 16,-13-7-16,-7-1 0,-5-1 0,-7-2 0,-5-5 0,-5-8 0,-7-9 0,-6-19 0,-15-12 0,-12-8 0,-7 2 0,-4 13 0,6 13 0,7 12 0,17 10 0,27 7 0,16 3 0,12 3 0,16 1 0,6 3 0,11 3 0,3 4 0,-29-2 0,0 1 0,-2 2 0,18 6 0,-2 2 0,5-2 0,2-1 0,-25-8 0,1-2 0,-1-1 0,32 1 0,1-3 0,-32-2 0,0 0 0,0-2 0,29 0 0,-2-2 0,-11-3 0,-3-2 0,-3-1 0,-2-2 0,-11-2 0,-4-2 0,-10-1 0,-3 0 0,30-9 0,-23 4 0,-18 7 0,-19 7 0,-11 1 0,-6 1 0,4 3-1696,27 14 0,-17-8 0,16 10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22:57.595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8 1 24575,'-4'0'0,"2"11"0,0 11 0,2 14 0,0 6 0,0 9 0,0 26 0,0-21 0,0 7 0,0 25 0,0 7 0,0-23 0,0 4 0,0 0 0,0 2 0,0 1 0,0-1 0,0-2 0,0-1 0,0-3 0,0 23 0,0-5 0,0-13 0,0-6 0,0-14 0,0-5 0,0 14 0,0-29 0,0-21 0,0-9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22:59.429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356 1 24575,'15'1'0,"20"17"0,27 27 0,-15-6 0,3 6 0,8 10 0,3 5 0,8 9 0,3 1 0,-22-23 0,1-1 0,0-1 0,21 15 0,0-4 0,-5-9 0,-1-5 0,-9-13 0,-2-4 0,-6-4 0,-1-2 0,37 13 0,-12-1 0,-14-2 0,-14-1 0,-12-4 0,-10-3 0,-11-7 0,-10-7 0,-17-2 0,-54 27 0,16-2 0,-4 5 0,-17 13 0,-5 6 0,20-12 0,-2 3 0,1 0 0,2-1 0,0 0 0,0-1 0,0-3 0,-1 0 0,2-3 0,-23 12 0,2-5 0,11-10 0,2-5 0,11-7 0,1-2 0,-35 13 0,19-6 0,12 0 0,9-1 0,1-1 0,-2-1 0,-1-2 0,3-4 0,11-6 0,15-6 0,11-4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17:43.501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85 1191 24575,'0'-11'0,"0"-7"0,0-11 0,5-9 0,5-5 0,6 0 0,9-8 0,10-13 0,13-15 0,-18 31 0,2-2 0,3-3 0,0-1 0,-1 0 0,-1 0 0,-2 3 0,-1 1 0,15-34 0,-12 22 0,-9 16 0,-4 10 0,4 3 0,9-4 0,5 0 0,-2 5 0,-5 8 0,-11 14 0,-10 12 0,-6 9 0,-7 5 0,-2 0 0,1-4 0,2-2 0,2 1 0,0 7 0,0 11 0,0 9 0,0 4 0,0 5 0,0-1 0,0 3 0,3 8 0,9 9 0,12 18 0,-7-33 0,1 3 0,1 5 0,-1 1 0,-2 2 0,-1 0 0,-4-5 0,-2-2 0,2 31 0,-5-28 0,-2-28 0,0-17 0,3-9 0,-1-3 0,0 1 0,-2 2 0,-2 1 0,1 5 0,-1 2 0,1 7 0,-2 8 0,-1 7 0,0 4 0,0 0 0,0-8 0,0-9 0,-1-8 0,-4-5 0,-11-3 0,-19-2 0,-23 0 0,-26-3 0,34 0 0,-1 0 0,-4 0 0,0 0 0,1 0 0,0 0 0,-44 0 0,10 0 0,15 0 0,16 0 0,13 0 0,11 0 0,6 0 0,5 0 0,3 0 0,4 0 0,7 0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17:45.747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0 0 24575,'4'2'0,"-2"3"0,-1 14 0,-1 21 0,0 26 0,0 29 0,0-32 0,0 4 0,0 15 0,0 4 0,0-17 0,0 2 0,0 2-420,0 9 1,0 2 0,0 3 419,0-14 0,0 2 0,0 2 0,0 1-628,0 9 0,0 2 0,0 2 0,0 3 628,0-7 0,0 3 0,0 2 0,0 2 0,0 2-583,0-8 0,0 3 0,-1 0 0,1 2 0,1 1 0,-1 1 583,1-7 0,1 1 0,-1 1 0,1 1 0,0 1 0,1 0 0,0 1-455,0 4 0,1 2 0,0 0 1,1 1-1,0 0 0,0 0 0,1 0 455,0-11 0,0 0 0,0 0 0,1 1 0,0-1 0,0 1 0,1-1 0,0 0 0,1-2 0,0 1 0,0 0 0,0-1 0,1 0 0,0 0 0,0-1 0,0 0 0,2 8 0,-1 0 0,1-1 0,0 0 0,0 0 0,1-1 0,-1-1-196,0-3 0,0-1 0,0 0 0,1 0 0,-1-1 0,0-1 1,-1 0 195,2 9 0,0-1 0,-1 0 0,0-1 0,0 0 0,-1-1-50,-1-2 1,1 0 0,-2 0 0,1-1 0,-2 0 0,0-1 49,-1-2 0,0 1 0,-1-1 0,-1-1 0,0-1 0,-1 0 228,1 8 1,-2-1-1,0-1 1,0-2-1,-1-1-228,0 7 0,0-1 0,-1-3 0,0-3 958,-1 9 1,0-4 0,-1-7-959,-1 6 0,-2-9 1450,0-23 1,-2-7-1451,-5 16 2915,3-27-2915,4-14 2053,4-7-2053,0 4 231,-4 48-231,-2-10 0,-2 9 0,-5 21 0,-2 13 0,4-22 0,-2 8 0,1 4 0,-1 1-578,3-10 1,0 1-1,0 1 1,1 2 0,1 0 577,-1 3 0,2 1 0,0 1 0,0 0 0,1 0 0,1 0 0,0 1 0,1 0 0,1-3 0,1-3-344,1 5 1,0-4-1,2-2 1,0-1 343,0-6 0,0-1 0,0 0 0,1-2 0,1 22 0,1-1 0,0-2-206,1-8 1,0-1 0,1-2 205,-1-5 0,0-1 0,0-2 0,-2-3 0,0 0 0,0-3 0,-1 24 0,-1-4 0,-1-15 0,0-4 1280,0-16 1,0-5-1281,0 18 1539,0-29-1539,0-20 777,0-15-777,0-10 0,0 1 0,0-3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17:47.884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95 0 24575,'6'4'0,"27"-2"0,46-1 0,-17 0 0,7-1 0,23 2 0,5 0 0,-30 1 0,1 0 0,0 2 0,1 0 0,0 0 0,-1 2 0,28 4 0,-2 1 0,-11-1 0,-3-1 0,-5-1 0,-3-3 0,-14-1 0,-4-3 0,28 0 0,-31-1 0,-22 2 0,-14 1 0,-9 3 0,-10 4 0,-8 2 0,-10 5 0,-6 4 0,-1 2 0,0 9 0,-6 20 0,-12 30 0,15-23 0,-2 4 0,-7 11 0,-3 3 0,-5 7 0,-1 0 0,0-2 0,0-1 0,4-9 0,1-2 0,7-11 0,2-4 0,8-11 0,2-4 0,-13 24 0,12-12 0,9-3 0,4-4 0,4-5 0,4-11 0,0-11 0,1-7 0,-3-8 0,-6-12 0,-7-26 0,-10-49 0,10 23 0,0-7 0,-3-13 0,0-3 0,-1-5 0,0 1 0,1 7 0,0 3 0,0 8 0,-1 3 0,1 10 0,-2 3 0,-1 5 0,-2 3 0,-1 4 0,-1 1 0,-31-29 0,6 14 0,10 16 0,10 15 0,8 6 0,4 3 0,2-2 0,3 0 0,2 0 0,5 3 0,2 5 0,4 1 0,0 3 0,2 1 0,1-3 0,-1-4 0,2 5 0,0-3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17:55.268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743 1 24575,'-8'13'0,"-13"12"0,-20 26 0,9-12 0,-3 5 0,-6 10 0,-2 5 0,-12 19 0,-1 4 0,16-26 0,1 2 0,0-2 0,-17 26 0,1-3 0,7-12 0,4-6 0,-7 13 0,23-28 0,18-21 0,20-13 0,16-8 0,22-5 0,8-2 0,-1 1 0,-9-1 0,-12-1 0,1-5 0,4-4 0,16-5 0,15-3 0,6 4 0,2 4 0,-11 7 0,-12 4 0,-16 2 0,-14 0 0,-9-2 0,-7-4 0,-5-7 0,-2-24 0,-2-19 0,-3-17 0,-2-13 0,-3 4 0,-2 5 0,0 13 0,2 15 0,4 16 0,2 10 0,2 9 0,0 4 0,-2 2 0,0-2 0,-2-2 0,-4-2 0,1 1 0,-1 2 0,3 1 0,2-1 0,0-3 0,-1-2 0,0 2 0,1 2 0,1 2 0,2-3 0,0-7 0,0-6 0,0-2 0,0 11 0,0 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2:18:00.435"/>
    </inkml:context>
    <inkml:brush xml:id="br0">
      <inkml:brushProperty name="width" value="0.025" units="cm"/>
      <inkml:brushProperty name="height" value="0.025" units="cm"/>
      <inkml:brushProperty name="color" value="#E71225"/>
    </inkml:brush>
  </inkml:definitions>
  <inkml:trace contextRef="#ctx0" brushRef="#br0">0 688 24575,'25'0'0,"28"0"0,-2 0 0,7 0 0,23 1 0,8 1 0,-12 1 0,4 2 0,3 1-600,-12 0 0,3 1 0,2 0 0,1 1 600,8 0 0,2 2 0,2 0 0,3 0-465,-7-1 1,2 1 0,2 0 0,1 0 0,0-1 464,4 1 0,1-1 0,1 1 0,0-1 0,1 0 0,-13-2 0,0 1 0,1-1 0,0 0 0,1 0 0,1 1-484,4-1 0,0 1 1,2-1-1,0 0 1,-1 0-1,0-1 484,-3 0 0,0-1 0,0 0 0,0 0 0,0-1 0,1 0 0,3 0 0,1 0 0,0-1 0,0 0 0,2 0 0,0-1 0,-9 0 0,1 0 0,0 0 0,1-1 0,0 0 0,1 0 0,0-1-477,3-1 1,0 0 0,0-1 0,1 0 0,0-1 0,2 0 0,1-2 476,-5 1 0,1-1 0,1-1 0,1 0 0,1-1 0,0-1 0,1 0 0,0-1-258,-5 1 1,1-2-1,1 0 1,0 0-1,1-1 1,0-1-1,0 1 1,0-1-1,-1-1 258,2 0 0,-1 0 0,1-1 0,-1 0 0,1-1 0,0 0 0,0 0 0,1 0 0,0 1 0,-5-1 0,1 1 0,0-1 0,1 0 0,0 1 0,0-1 0,0 0 0,-1 1 0,-1-1 0,0 2 0,6-2 0,-2 1 0,1-1 0,-1 1 0,0 0 0,-1 1 0,0 0 0,-1 1 0,0 0 0,-4 1 0,0 1 0,-1 0 0,0 0 0,-1 1 0,0 0 0,-1 1 0,0 0 0,0 0-59,5 0 1,-1 1-1,0 0 1,0 1-1,-1 0 1,-2 1-1,0 0 1,-3 1 58,16 1 0,-3 0 0,-1 1 0,-2 0 0,0 1 0,-1 1 40,-3 0 1,0 1 0,-1 1 0,-1 0-1,-1 0 1,-1 1-41,8 2 0,-2 0 0,-2 1 0,0 1 0,-1 0 281,-4 0 1,-1 1 0,-1 1 0,-1-1 0,0 1-282,13 2 0,0 2 0,-2-2 0,-1 0 749,-8-1 0,-1-2 0,-1 0 0,-2-1-749,16 0 0,-1-2 0,-3-2 0,-6-1 0,-3-1 0,-1-1 874,-5-3 1,-1-1 0,-1 0-875,-2-1 0,-2 0 0,1 0 0,-1 0 0,1-1 0,0 2 0,1 0 0,1 1 0,1 0 0,6 2 0,1 0 0,1 1 0,6-1 0,2 2 0,2 1 359,-15 1 0,1 1 1,3 1-1,0 2-359,9 1 0,1 1 0,2 2 0,1 0-288,-14 1 0,1 0 0,1 1 0,1 0 0,0 1 288,8 2 0,1 1 0,1 0 0,0 0 0,0 1 0,1 0 0,1 1 0,-1 0 0,1 0 0,0 0-96,-1 0 1,1 0-1,0 1 1,-1 0-1,0 0 96,-2 0 0,0 0 0,0 0 0,-1 0 0,0 0 0,-2 0 0,0 0 0,-1 0 0,0-1 0,1 0 0,-1-2 0,0 1 0,1-1 0,-1-1 0,-1-1 0,0 0 0,-1-1 0,1 0 0,-2-2 0,-1 0 0,14 1 0,0-2 0,-3-1 0,-3-1 0,-14-2 0,-1-1 0,-3-1 0,-5 0 130,2-1 0,-5-1 0,-6 0-130,1-1 0,-9-2 1012,9-5-1012,-42-9 3565,-14-9-3565,-7-5 1983,10 4-1983,41 7 0,2 10 0,8 3 0,24 2 0,9 0 0,-23-1 0,4 1 0,1 0-267,8-1 0,1-1 0,0 0 267,-6 1 0,0-1 0,-3-1 0,-7 0 0,-1 0 0,-2-2-37,24-2 1,-4-2 36,-20 2 0,-3-1 0,4-1 0,0 1 0,-1 0 0,-1 2 0,-7 1 0,-3 1 0,43-2 798,-35 5-798,-25 3 76,-16 0-76,-11 0 0,0 0 0,5-1 0,11-1 0,11-1 0,4 1 0,4-1 0,10-9 0,28-12 0,-29 7 0,4-1 0,10-3 0,2 0 0,2 2 0,-2 2 0,-11 5 0,-4 1 0,25-1 0,-37 9 0,-26 3 0,-13 0 0,-8 0 0,-10 9 0,-4 29 0,-7 32 0,9-17 0,1 4 0,0 10 0,2 2 0,0-1 0,2-1 0,2-6 0,2-4 0,0 28 0,3-33 0,2-23 0,0-16 0,0-15 0,0-19 0,0-25 0,6-42 0,0 28 0,2-4 0,1-8 0,2-2 0,2-6 0,0 1 0,-1 5 0,0 2 0,0 6 0,0 2 0,-1 7 0,-1 2 0,5-30 0,-7 26 0,-6 17 0,-2 10 0,0 6 0,0 1 0,0 2 0,0 0 0,0 2 0,0-3 0,0-6 0,0-12 0,0-9 0,0-2 0,0 7 0,0 24 0,2 34 0,4 35 0,3 22 0,4 1 0,3-15 0,2-15 0,8-10 0,8-3 0,13 2 0,12 3 0,11 6 0,13 11 0,-39-22 0,1 2 0,2 0 0,-1-1 0,-1-2 0,0-2 0,33 13 0,-14-11 0,-14-10 0,-12-6 0,-7-5 0,-3-3 0,0 2 0,1 0 0,-3 4 0,-3 4 0,-1 3 0,-3 2 0,-3-1 0,-7-2 0,-3-2 0,-6 0 0,-11 1 0,-15 6 0,-19 6 0,-14 5 0,-7 0 0,-3 0 0,-2-2 0,-2 1 0,-1 2 0,1 0 0,7-4 0,5-2 0,6-3 0,1 0 0,-2 3 0,-2 4 0,3 1 0,6 1 0,7-3 0,5-2 0,0-2 0,0-1 0,-1 0 0,2-1 0,5-3 0,7-4 0,9-7 0,3-2 0,0 0 0,0 0 0,-2 1 0,6-4 0,3-1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5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6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1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71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4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3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5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1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8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23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9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17" Type="http://schemas.openxmlformats.org/officeDocument/2006/relationships/image" Target="../media/image22.jpe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28.png"/><Relationship Id="rId18" Type="http://schemas.openxmlformats.org/officeDocument/2006/relationships/image" Target="../media/image32.jpe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customXml" Target="../ink/ink6.xml"/><Relationship Id="rId17" Type="http://schemas.openxmlformats.org/officeDocument/2006/relationships/image" Target="../media/image31.jpeg"/><Relationship Id="rId2" Type="http://schemas.openxmlformats.org/officeDocument/2006/relationships/customXml" Target="../ink/ink1.xml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26.png"/><Relationship Id="rId14" Type="http://schemas.openxmlformats.org/officeDocument/2006/relationships/customXml" Target="../ink/ink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0.jpeg"/><Relationship Id="rId7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Video 12" descr="Floating Numbers And Letters On Top Of A Book">
            <a:extLst>
              <a:ext uri="{FF2B5EF4-FFF2-40B4-BE49-F238E27FC236}">
                <a16:creationId xmlns:a16="http://schemas.microsoft.com/office/drawing/2014/main" id="{E4C58723-885F-2CC4-F727-754AE82B72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58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7B3E2DB-180D-4752-BBB6-987822D6B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944761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92024E-C479-94FB-9C5A-D84DD9CD1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199" y="1765875"/>
            <a:ext cx="5870184" cy="2859533"/>
          </a:xfrm>
        </p:spPr>
        <p:txBody>
          <a:bodyPr anchor="t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Multilingual Learner Success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09E54-AB23-2887-9016-E94DA255A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5052" y="4482450"/>
            <a:ext cx="5824468" cy="1724029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 June 30, 2025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9321" y="508090"/>
            <a:ext cx="6114810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33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566BF7-986D-52A0-5562-F1C5EF1AF5E3}"/>
              </a:ext>
            </a:extLst>
          </p:cNvPr>
          <p:cNvSpPr txBox="1"/>
          <p:nvPr/>
        </p:nvSpPr>
        <p:spPr>
          <a:xfrm>
            <a:off x="1141106" y="1082828"/>
            <a:ext cx="1861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Addition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8A0DA-C281-68FE-C3E1-26C1270630A7}"/>
              </a:ext>
            </a:extLst>
          </p:cNvPr>
          <p:cNvSpPr txBox="1"/>
          <p:nvPr/>
        </p:nvSpPr>
        <p:spPr>
          <a:xfrm>
            <a:off x="7689263" y="1082828"/>
            <a:ext cx="2925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Multiplication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C8E3D-51E7-6276-5515-F0522C73C5C7}"/>
              </a:ext>
            </a:extLst>
          </p:cNvPr>
          <p:cNvSpPr txBox="1"/>
          <p:nvPr/>
        </p:nvSpPr>
        <p:spPr>
          <a:xfrm>
            <a:off x="1014370" y="4597000"/>
            <a:ext cx="2249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Exposants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A2B44-24D4-FC32-6817-288A634BC828}"/>
              </a:ext>
            </a:extLst>
          </p:cNvPr>
          <p:cNvSpPr txBox="1"/>
          <p:nvPr/>
        </p:nvSpPr>
        <p:spPr>
          <a:xfrm>
            <a:off x="7829466" y="4412334"/>
            <a:ext cx="2732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Soustraction</a:t>
            </a:r>
            <a:endParaRPr lang="en-US" sz="3600" dirty="0"/>
          </a:p>
        </p:txBody>
      </p:sp>
      <p:pic>
        <p:nvPicPr>
          <p:cNvPr id="1028" name="Picture 4" descr="What is a multiplication sign? - Twinkl">
            <a:extLst>
              <a:ext uri="{FF2B5EF4-FFF2-40B4-BE49-F238E27FC236}">
                <a16:creationId xmlns:a16="http://schemas.microsoft.com/office/drawing/2014/main" id="{9CB98336-312A-9436-8B1D-3D3F3755E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758" y="1629977"/>
            <a:ext cx="3344537" cy="246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lus - Free education icons">
            <a:extLst>
              <a:ext uri="{FF2B5EF4-FFF2-40B4-BE49-F238E27FC236}">
                <a16:creationId xmlns:a16="http://schemas.microsoft.com/office/drawing/2014/main" id="{255DF735-8EBF-A078-7C33-CB603774D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06" y="1821358"/>
            <a:ext cx="2084942" cy="208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number on a white background&#10;&#10;AI-generated content may be incorrect.">
            <a:extLst>
              <a:ext uri="{FF2B5EF4-FFF2-40B4-BE49-F238E27FC236}">
                <a16:creationId xmlns:a16="http://schemas.microsoft.com/office/drawing/2014/main" id="{F2FCF8AD-6E3A-8578-EBA3-4680AD253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827" y="5161204"/>
            <a:ext cx="2171261" cy="1612937"/>
          </a:xfrm>
          <a:prstGeom prst="rect">
            <a:avLst/>
          </a:prstGeom>
        </p:spPr>
      </p:pic>
      <p:pic>
        <p:nvPicPr>
          <p:cNvPr id="1032" name="Picture 8" descr="Minus - Free signs icons">
            <a:extLst>
              <a:ext uri="{FF2B5EF4-FFF2-40B4-BE49-F238E27FC236}">
                <a16:creationId xmlns:a16="http://schemas.microsoft.com/office/drawing/2014/main" id="{1D8A3581-EC6A-445A-B186-0906F5142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381" y="441233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EC599C-9483-4F48-E6CD-899B4EED0575}"/>
              </a:ext>
            </a:extLst>
          </p:cNvPr>
          <p:cNvSpPr txBox="1"/>
          <p:nvPr/>
        </p:nvSpPr>
        <p:spPr>
          <a:xfrm>
            <a:off x="2721166" y="187287"/>
            <a:ext cx="5953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Which one doesn’t belong?</a:t>
            </a:r>
          </a:p>
        </p:txBody>
      </p:sp>
    </p:spTree>
    <p:extLst>
      <p:ext uri="{BB962C8B-B14F-4D97-AF65-F5344CB8AC3E}">
        <p14:creationId xmlns:p14="http://schemas.microsoft.com/office/powerpoint/2010/main" val="131692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D241-5764-021C-C15B-0DB7A23CD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Connections</a:t>
            </a:r>
          </a:p>
        </p:txBody>
      </p:sp>
      <p:pic>
        <p:nvPicPr>
          <p:cNvPr id="5" name="Content Placeholder 4" descr="A screenshot of a game&#10;&#10;AI-generated content may be incorrect.">
            <a:extLst>
              <a:ext uri="{FF2B5EF4-FFF2-40B4-BE49-F238E27FC236}">
                <a16:creationId xmlns:a16="http://schemas.microsoft.com/office/drawing/2014/main" id="{FE0788E8-57DB-00C0-535A-8C7A96237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09928"/>
            <a:ext cx="7645706" cy="470785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22F9E6-DA42-7705-89B9-B06B738B84EF}"/>
              </a:ext>
            </a:extLst>
          </p:cNvPr>
          <p:cNvSpPr txBox="1"/>
          <p:nvPr/>
        </p:nvSpPr>
        <p:spPr>
          <a:xfrm>
            <a:off x="7968343" y="1874385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60DFF-F674-7A93-CFD0-31D26B345243}"/>
              </a:ext>
            </a:extLst>
          </p:cNvPr>
          <p:cNvSpPr txBox="1"/>
          <p:nvPr/>
        </p:nvSpPr>
        <p:spPr>
          <a:xfrm>
            <a:off x="7968343" y="3059668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3AC6EA-F831-6A06-076E-6BAAB9D2A80D}"/>
              </a:ext>
            </a:extLst>
          </p:cNvPr>
          <p:cNvSpPr txBox="1"/>
          <p:nvPr/>
        </p:nvSpPr>
        <p:spPr>
          <a:xfrm>
            <a:off x="7968343" y="4244951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FA6D9B-D2A8-381E-F761-DF1A753ADAA1}"/>
              </a:ext>
            </a:extLst>
          </p:cNvPr>
          <p:cNvSpPr txBox="1"/>
          <p:nvPr/>
        </p:nvSpPr>
        <p:spPr>
          <a:xfrm>
            <a:off x="7968343" y="5430234"/>
            <a:ext cx="98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4</a:t>
            </a:r>
          </a:p>
        </p:txBody>
      </p:sp>
    </p:spTree>
    <p:extLst>
      <p:ext uri="{BB962C8B-B14F-4D97-AF65-F5344CB8AC3E}">
        <p14:creationId xmlns:p14="http://schemas.microsoft.com/office/powerpoint/2010/main" val="160786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B0B9B5-26E9-C000-6ACC-9CF7E13D8B11}"/>
              </a:ext>
            </a:extLst>
          </p:cNvPr>
          <p:cNvSpPr/>
          <p:nvPr/>
        </p:nvSpPr>
        <p:spPr>
          <a:xfrm>
            <a:off x="561859" y="341522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Lac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475132-2F12-ADF4-2723-61755B253C86}"/>
              </a:ext>
            </a:extLst>
          </p:cNvPr>
          <p:cNvSpPr/>
          <p:nvPr/>
        </p:nvSpPr>
        <p:spPr>
          <a:xfrm>
            <a:off x="3556611" y="341522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Arbre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E187CC-7C0E-AC2E-8A60-C1BA5484ACDC}"/>
              </a:ext>
            </a:extLst>
          </p:cNvPr>
          <p:cNvSpPr/>
          <p:nvPr/>
        </p:nvSpPr>
        <p:spPr>
          <a:xfrm>
            <a:off x="6420996" y="341521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</a:t>
            </a:r>
            <a:r>
              <a:rPr lang="en-US" dirty="0" err="1"/>
              <a:t>Fleuve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58A2F8-453B-B798-48BD-0D03DBB8424E}"/>
              </a:ext>
            </a:extLst>
          </p:cNvPr>
          <p:cNvSpPr/>
          <p:nvPr/>
        </p:nvSpPr>
        <p:spPr>
          <a:xfrm>
            <a:off x="9228463" y="341520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</a:t>
            </a:r>
            <a:r>
              <a:rPr lang="en-US" dirty="0" err="1"/>
              <a:t>Animeaux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F73F5-9378-806E-1B24-8FC60DBC72DD}"/>
              </a:ext>
            </a:extLst>
          </p:cNvPr>
          <p:cNvSpPr/>
          <p:nvPr/>
        </p:nvSpPr>
        <p:spPr>
          <a:xfrm>
            <a:off x="561858" y="2095956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Montaigne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E8C143-681E-A9CA-1FC4-DA991869AAE6}"/>
              </a:ext>
            </a:extLst>
          </p:cNvPr>
          <p:cNvSpPr/>
          <p:nvPr/>
        </p:nvSpPr>
        <p:spPr>
          <a:xfrm>
            <a:off x="561856" y="3729666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Decomposeurs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0FC37D-8CB0-2D8C-C28D-AF9544772A55}"/>
              </a:ext>
            </a:extLst>
          </p:cNvPr>
          <p:cNvSpPr/>
          <p:nvPr/>
        </p:nvSpPr>
        <p:spPr>
          <a:xfrm>
            <a:off x="561856" y="5363377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Herbivores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1F293B-D67F-A89B-8F7A-2D6FD9AEA836}"/>
              </a:ext>
            </a:extLst>
          </p:cNvPr>
          <p:cNvSpPr/>
          <p:nvPr/>
        </p:nvSpPr>
        <p:spPr>
          <a:xfrm>
            <a:off x="3556611" y="209595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Rivière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F9EAD5-8FBB-C136-06A1-4E60ED9AEAE4}"/>
              </a:ext>
            </a:extLst>
          </p:cNvPr>
          <p:cNvSpPr/>
          <p:nvPr/>
        </p:nvSpPr>
        <p:spPr>
          <a:xfrm>
            <a:off x="6420996" y="209595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Plantes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6C6A8-450C-4C48-5C57-3A044DB615A8}"/>
              </a:ext>
            </a:extLst>
          </p:cNvPr>
          <p:cNvSpPr/>
          <p:nvPr/>
        </p:nvSpPr>
        <p:spPr>
          <a:xfrm>
            <a:off x="9228462" y="209595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Forêt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72CD6B-97F4-F17D-869E-4F1A8E0DF0D6}"/>
              </a:ext>
            </a:extLst>
          </p:cNvPr>
          <p:cNvSpPr/>
          <p:nvPr/>
        </p:nvSpPr>
        <p:spPr>
          <a:xfrm>
            <a:off x="3556610" y="3729666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Prairie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62987D-830A-4532-891A-C72C6B372D6E}"/>
              </a:ext>
            </a:extLst>
          </p:cNvPr>
          <p:cNvSpPr/>
          <p:nvPr/>
        </p:nvSpPr>
        <p:spPr>
          <a:xfrm>
            <a:off x="6420996" y="372966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Personnes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CB8883-B49E-2576-4DAF-2389503DEBAA}"/>
              </a:ext>
            </a:extLst>
          </p:cNvPr>
          <p:cNvSpPr/>
          <p:nvPr/>
        </p:nvSpPr>
        <p:spPr>
          <a:xfrm>
            <a:off x="9228462" y="3729664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Omnivores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09D8B6-F871-15F4-42AA-A202C1FD944F}"/>
              </a:ext>
            </a:extLst>
          </p:cNvPr>
          <p:cNvSpPr/>
          <p:nvPr/>
        </p:nvSpPr>
        <p:spPr>
          <a:xfrm>
            <a:off x="9228461" y="5363373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Desert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E4E9D0-1AF7-B879-EF28-01EDDD03A8B5}"/>
              </a:ext>
            </a:extLst>
          </p:cNvPr>
          <p:cNvSpPr/>
          <p:nvPr/>
        </p:nvSpPr>
        <p:spPr>
          <a:xfrm>
            <a:off x="6420996" y="5363372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Carnivores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C26386-B4A2-8175-74EE-6D053693866B}"/>
              </a:ext>
            </a:extLst>
          </p:cNvPr>
          <p:cNvSpPr/>
          <p:nvPr/>
        </p:nvSpPr>
        <p:spPr>
          <a:xfrm>
            <a:off x="3556610" y="5363371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Océan</a:t>
            </a:r>
          </a:p>
        </p:txBody>
      </p:sp>
      <p:pic>
        <p:nvPicPr>
          <p:cNvPr id="3076" name="Picture 4" descr="Your Guide to Discovering the Lakes of Canada">
            <a:extLst>
              <a:ext uri="{FF2B5EF4-FFF2-40B4-BE49-F238E27FC236}">
                <a16:creationId xmlns:a16="http://schemas.microsoft.com/office/drawing/2014/main" id="{FFA4856C-A34C-D1EF-C230-BA49591C1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2" y="341520"/>
            <a:ext cx="826138" cy="121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omplete Guide to Oak Trees | BBC ...">
            <a:extLst>
              <a:ext uri="{FF2B5EF4-FFF2-40B4-BE49-F238E27FC236}">
                <a16:creationId xmlns:a16="http://schemas.microsoft.com/office/drawing/2014/main" id="{5D9C821F-5F6A-08C9-12AE-AB61984EF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610" y="341520"/>
            <a:ext cx="1294439" cy="86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leuve : définition et explications">
            <a:extLst>
              <a:ext uri="{FF2B5EF4-FFF2-40B4-BE49-F238E27FC236}">
                <a16:creationId xmlns:a16="http://schemas.microsoft.com/office/drawing/2014/main" id="{E429BD3F-A44C-D149-3CC3-7BE812BC9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480" y="431905"/>
            <a:ext cx="1184353" cy="88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700 PCS Wild Animal Stickers, 100+ Realistic Animals Cute Zoo Animal  Stickers Water/Tear Resistant with No Residue Washable Decals for Teachers,  Kids, Students, Water Bottle, Laptop, Scrapbook : Amazon.ca: Toys &amp; Games">
            <a:extLst>
              <a:ext uri="{FF2B5EF4-FFF2-40B4-BE49-F238E27FC236}">
                <a16:creationId xmlns:a16="http://schemas.microsoft.com/office/drawing/2014/main" id="{8166F989-0B73-305B-D44D-F7F80E625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855" y="270366"/>
            <a:ext cx="1434037" cy="143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Mountain Range | The Canadian Encyclopedia">
            <a:extLst>
              <a:ext uri="{FF2B5EF4-FFF2-40B4-BE49-F238E27FC236}">
                <a16:creationId xmlns:a16="http://schemas.microsoft.com/office/drawing/2014/main" id="{F4ED7F59-E5DD-ADF8-2C70-65ECE9B19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16" y="1950447"/>
            <a:ext cx="1524872" cy="100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Understanding Rivers">
            <a:extLst>
              <a:ext uri="{FF2B5EF4-FFF2-40B4-BE49-F238E27FC236}">
                <a16:creationId xmlns:a16="http://schemas.microsoft.com/office/drawing/2014/main" id="{D77C75B0-1AF3-503E-24BB-A47059C66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632" y="2095954"/>
            <a:ext cx="1294439" cy="12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Diverse Types of Plants And Their Uses | JBM Global School">
            <a:extLst>
              <a:ext uri="{FF2B5EF4-FFF2-40B4-BE49-F238E27FC236}">
                <a16:creationId xmlns:a16="http://schemas.microsoft.com/office/drawing/2014/main" id="{FF87380E-0748-086B-2F8B-F896E1759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480" y="1874592"/>
            <a:ext cx="1991339" cy="103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Forest | Definition, Ecology, Types, Trees, Examples, &amp; Facts | Britannica">
            <a:extLst>
              <a:ext uri="{FF2B5EF4-FFF2-40B4-BE49-F238E27FC236}">
                <a16:creationId xmlns:a16="http://schemas.microsoft.com/office/drawing/2014/main" id="{42576AF6-322D-9082-BCFF-459834E90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198" y="1771177"/>
            <a:ext cx="1182489" cy="177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Decomposers in Ecosystems: Types, Roles &amp; Examples">
            <a:extLst>
              <a:ext uri="{FF2B5EF4-FFF2-40B4-BE49-F238E27FC236}">
                <a16:creationId xmlns:a16="http://schemas.microsoft.com/office/drawing/2014/main" id="{D0AC06A4-41F2-8D28-B4A9-BE50DCD03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52" y="3646583"/>
            <a:ext cx="1683556" cy="81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What is a prairie? | Kew">
            <a:extLst>
              <a:ext uri="{FF2B5EF4-FFF2-40B4-BE49-F238E27FC236}">
                <a16:creationId xmlns:a16="http://schemas.microsoft.com/office/drawing/2014/main" id="{FF1C7ED9-B64F-5279-859D-A6BE0F8AE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263" y="3549232"/>
            <a:ext cx="2026521" cy="106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Free Vector | Group of people illustration collection">
            <a:extLst>
              <a:ext uri="{FF2B5EF4-FFF2-40B4-BE49-F238E27FC236}">
                <a16:creationId xmlns:a16="http://schemas.microsoft.com/office/drawing/2014/main" id="{A7F55D54-BF82-EB2F-16A8-4C5D3F72F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941" y="3543986"/>
            <a:ext cx="1615363" cy="107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Omnivore - Free animals icons">
            <a:extLst>
              <a:ext uri="{FF2B5EF4-FFF2-40B4-BE49-F238E27FC236}">
                <a16:creationId xmlns:a16="http://schemas.microsoft.com/office/drawing/2014/main" id="{C612B716-6A3F-7584-A65B-1C0373673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159" y="3361629"/>
            <a:ext cx="1440761" cy="144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What is a herbivore? - Twinkl">
            <a:extLst>
              <a:ext uri="{FF2B5EF4-FFF2-40B4-BE49-F238E27FC236}">
                <a16:creationId xmlns:a16="http://schemas.microsoft.com/office/drawing/2014/main" id="{004561A6-EA6D-0BD9-7C37-9249FBC67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185" y="5132022"/>
            <a:ext cx="2026521" cy="115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How many oceans are there? | Live Science">
            <a:extLst>
              <a:ext uri="{FF2B5EF4-FFF2-40B4-BE49-F238E27FC236}">
                <a16:creationId xmlns:a16="http://schemas.microsoft.com/office/drawing/2014/main" id="{0D069612-B148-21CF-73F4-96C77F0A2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635" y="5350516"/>
            <a:ext cx="1537465" cy="8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What is a carnivore? - Twinkl">
            <a:extLst>
              <a:ext uri="{FF2B5EF4-FFF2-40B4-BE49-F238E27FC236}">
                <a16:creationId xmlns:a16="http://schemas.microsoft.com/office/drawing/2014/main" id="{E0AC05BF-168D-7E9E-BE48-390AB93D4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47" y="5082900"/>
            <a:ext cx="2224836" cy="11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8" name="Picture 36" descr="Desert - Wikipedia">
            <a:extLst>
              <a:ext uri="{FF2B5EF4-FFF2-40B4-BE49-F238E27FC236}">
                <a16:creationId xmlns:a16="http://schemas.microsoft.com/office/drawing/2014/main" id="{9447E14D-EC89-8E22-ED62-06E3A3722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750" y="5132022"/>
            <a:ext cx="1938969" cy="108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82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5720DB-4450-4AB4-C49B-D72CAB599404}"/>
              </a:ext>
            </a:extLst>
          </p:cNvPr>
          <p:cNvGrpSpPr/>
          <p:nvPr/>
        </p:nvGrpSpPr>
        <p:grpSpPr>
          <a:xfrm>
            <a:off x="509521" y="45629"/>
            <a:ext cx="497160" cy="5376240"/>
            <a:chOff x="509521" y="45629"/>
            <a:chExt cx="497160" cy="537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317BDFA-1FC3-7BE0-1B46-2879BA023305}"/>
                    </a:ext>
                  </a:extLst>
                </p14:cNvPr>
                <p14:cNvContentPartPr/>
                <p14:nvPr/>
              </p14:nvContentPartPr>
              <p14:xfrm>
                <a:off x="653881" y="476909"/>
                <a:ext cx="221760" cy="4944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317BDFA-1FC3-7BE0-1B46-2879BA02330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49561" y="472589"/>
                  <a:ext cx="230400" cy="49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C595D2D-4B8A-5180-A6F0-71BBECEAFE6F}"/>
                    </a:ext>
                  </a:extLst>
                </p14:cNvPr>
                <p14:cNvContentPartPr/>
                <p14:nvPr/>
              </p14:nvContentPartPr>
              <p14:xfrm>
                <a:off x="509521" y="45629"/>
                <a:ext cx="497160" cy="4554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C595D2D-4B8A-5180-A6F0-71BBECEAFE6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05201" y="41309"/>
                  <a:ext cx="505800" cy="46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F5087DD-CF80-F061-95EF-A27FDC691937}"/>
                  </a:ext>
                </a:extLst>
              </p14:cNvPr>
              <p14:cNvContentPartPr/>
              <p14:nvPr/>
            </p14:nvContentPartPr>
            <p14:xfrm>
              <a:off x="522481" y="5403149"/>
              <a:ext cx="484200" cy="3477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F5087DD-CF80-F061-95EF-A27FDC69193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8161" y="5398829"/>
                <a:ext cx="492840" cy="35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732A233-7865-1AA8-FAFE-F615298EBB73}"/>
                  </a:ext>
                </a:extLst>
              </p14:cNvPr>
              <p14:cNvContentPartPr/>
              <p14:nvPr/>
            </p14:nvContentPartPr>
            <p14:xfrm>
              <a:off x="1716961" y="5389109"/>
              <a:ext cx="327960" cy="4291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732A233-7865-1AA8-FAFE-F615298EBB7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12641" y="5384789"/>
                <a:ext cx="336600" cy="437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6C014AFC-B296-5BE4-90B0-20656F0EF4DE}"/>
              </a:ext>
            </a:extLst>
          </p:cNvPr>
          <p:cNvGrpSpPr/>
          <p:nvPr/>
        </p:nvGrpSpPr>
        <p:grpSpPr>
          <a:xfrm>
            <a:off x="2080561" y="5631749"/>
            <a:ext cx="9208440" cy="737640"/>
            <a:chOff x="2080561" y="5631749"/>
            <a:chExt cx="9208440" cy="73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707D230-4C35-846A-1161-A8FBCCFC482B}"/>
                    </a:ext>
                  </a:extLst>
                </p14:cNvPr>
                <p14:cNvContentPartPr/>
                <p14:nvPr/>
              </p14:nvContentPartPr>
              <p14:xfrm>
                <a:off x="2080561" y="5638229"/>
                <a:ext cx="8682840" cy="362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707D230-4C35-846A-1161-A8FBCCFC482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76241" y="5633909"/>
                  <a:ext cx="869148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2478C42-741A-4111-C087-12A547C24D0A}"/>
                    </a:ext>
                  </a:extLst>
                </p14:cNvPr>
                <p14:cNvContentPartPr/>
                <p14:nvPr/>
              </p14:nvContentPartPr>
              <p14:xfrm>
                <a:off x="10763761" y="5631749"/>
                <a:ext cx="3240" cy="6451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2478C42-741A-4111-C087-12A547C24D0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759441" y="5627429"/>
                  <a:ext cx="11880" cy="65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4AD943B-07A3-D755-92D5-CCED26061963}"/>
                    </a:ext>
                  </a:extLst>
                </p14:cNvPr>
                <p14:cNvContentPartPr/>
                <p14:nvPr/>
              </p14:nvContentPartPr>
              <p14:xfrm>
                <a:off x="10642801" y="5638589"/>
                <a:ext cx="646200" cy="7308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4AD943B-07A3-D755-92D5-CCED260619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638481" y="5634269"/>
                  <a:ext cx="654840" cy="7394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8726A8E-EB24-8BF8-965F-17580DA9F2F9}"/>
              </a:ext>
            </a:extLst>
          </p:cNvPr>
          <p:cNvSpPr txBox="1"/>
          <p:nvPr/>
        </p:nvSpPr>
        <p:spPr>
          <a:xfrm>
            <a:off x="10388906" y="4770304"/>
            <a:ext cx="1255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Very colorful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5DCEF6-B3F9-D92C-F2D4-A1C792EAE014}"/>
              </a:ext>
            </a:extLst>
          </p:cNvPr>
          <p:cNvSpPr txBox="1"/>
          <p:nvPr/>
        </p:nvSpPr>
        <p:spPr>
          <a:xfrm>
            <a:off x="1558561" y="5855157"/>
            <a:ext cx="178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monochromatic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28B742-C493-F72F-5326-3827942E67CA}"/>
              </a:ext>
            </a:extLst>
          </p:cNvPr>
          <p:cNvSpPr txBox="1"/>
          <p:nvPr/>
        </p:nvSpPr>
        <p:spPr>
          <a:xfrm>
            <a:off x="988004" y="168625"/>
            <a:ext cx="731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E0A7F6-0EA9-6393-1585-D05441C71200}"/>
              </a:ext>
            </a:extLst>
          </p:cNvPr>
          <p:cNvSpPr txBox="1"/>
          <p:nvPr/>
        </p:nvSpPr>
        <p:spPr>
          <a:xfrm>
            <a:off x="694434" y="4908803"/>
            <a:ext cx="757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Small</a:t>
            </a:r>
          </a:p>
        </p:txBody>
      </p:sp>
      <p:pic>
        <p:nvPicPr>
          <p:cNvPr id="1030" name="Picture 6" descr="Easter eggs: What's the best way to eat them? - BBC Newsround">
            <a:extLst>
              <a:ext uri="{FF2B5EF4-FFF2-40B4-BE49-F238E27FC236}">
                <a16:creationId xmlns:a16="http://schemas.microsoft.com/office/drawing/2014/main" id="{31AC4766-5CF1-9544-66DD-5400BC67D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961" y="45629"/>
            <a:ext cx="4090603" cy="230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w To Dye Easter Eggs with Food Coloring (40+ Colors!)">
            <a:extLst>
              <a:ext uri="{FF2B5EF4-FFF2-40B4-BE49-F238E27FC236}">
                <a16:creationId xmlns:a16="http://schemas.microsoft.com/office/drawing/2014/main" id="{1D8D304A-D02C-B681-2D04-2DD518154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173" y="4140327"/>
            <a:ext cx="1343625" cy="201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lorful easter egg isolated on white background with stripes, circles,  lines and plastic shading Stock Vector Image &amp; Art - Alamy">
            <a:extLst>
              <a:ext uri="{FF2B5EF4-FFF2-40B4-BE49-F238E27FC236}">
                <a16:creationId xmlns:a16="http://schemas.microsoft.com/office/drawing/2014/main" id="{68F64000-4BE7-C268-1F8D-A1B46F568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613" y="2242464"/>
            <a:ext cx="1188506" cy="174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0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C9F7-DFE4-1367-2CD7-C9875C42F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E57C2-CF97-641B-09C8-3C68AABB7840}"/>
              </a:ext>
            </a:extLst>
          </p:cNvPr>
          <p:cNvGrpSpPr/>
          <p:nvPr/>
        </p:nvGrpSpPr>
        <p:grpSpPr>
          <a:xfrm>
            <a:off x="1104601" y="266669"/>
            <a:ext cx="651240" cy="6148440"/>
            <a:chOff x="1104601" y="266669"/>
            <a:chExt cx="651240" cy="614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59EFC41-578B-4F15-9AD6-F13D08F5B8D8}"/>
                    </a:ext>
                  </a:extLst>
                </p14:cNvPr>
                <p14:cNvContentPartPr/>
                <p14:nvPr/>
              </p14:nvContentPartPr>
              <p14:xfrm>
                <a:off x="1104601" y="266669"/>
                <a:ext cx="363600" cy="5324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59EFC41-578B-4F15-9AD6-F13D08F5B8D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00281" y="262349"/>
                  <a:ext cx="37224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2DF57DC-8706-270E-6F70-BCD54083DC0F}"/>
                    </a:ext>
                  </a:extLst>
                </p14:cNvPr>
                <p14:cNvContentPartPr/>
                <p14:nvPr/>
              </p14:nvContentPartPr>
              <p14:xfrm>
                <a:off x="1224481" y="796589"/>
                <a:ext cx="193680" cy="51084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2DF57DC-8706-270E-6F70-BCD54083DC0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20161" y="792269"/>
                  <a:ext cx="202320" cy="511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1398B72-E498-94BB-0D0D-A11BCDCAD803}"/>
                    </a:ext>
                  </a:extLst>
                </p14:cNvPr>
                <p14:cNvContentPartPr/>
                <p14:nvPr/>
              </p14:nvContentPartPr>
              <p14:xfrm>
                <a:off x="1130161" y="5817869"/>
                <a:ext cx="625680" cy="5972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1398B72-E498-94BB-0D0D-A11BCDCAD80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25841" y="5813549"/>
                  <a:ext cx="634320" cy="60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D1C1B41-BE20-9B41-571B-E99077CCB7AF}"/>
                  </a:ext>
                </a:extLst>
              </p14:cNvPr>
              <p14:cNvContentPartPr/>
              <p14:nvPr/>
            </p14:nvContentPartPr>
            <p14:xfrm>
              <a:off x="1966441" y="5220629"/>
              <a:ext cx="304560" cy="3837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D1C1B41-BE20-9B41-571B-E99077CCB7A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62121" y="5216309"/>
                <a:ext cx="31320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02511E3-4F51-9796-2A7A-1DBC4624CF78}"/>
                  </a:ext>
                </a:extLst>
              </p14:cNvPr>
              <p14:cNvContentPartPr/>
              <p14:nvPr/>
            </p14:nvContentPartPr>
            <p14:xfrm>
              <a:off x="2282161" y="5117669"/>
              <a:ext cx="9404640" cy="5688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02511E3-4F51-9796-2A7A-1DBC4624CF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77841" y="5113349"/>
                <a:ext cx="9413280" cy="57744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1BD3255-B207-E013-A562-24553880178B}"/>
              </a:ext>
            </a:extLst>
          </p:cNvPr>
          <p:cNvSpPr txBox="1"/>
          <p:nvPr/>
        </p:nvSpPr>
        <p:spPr>
          <a:xfrm>
            <a:off x="10537322" y="4748337"/>
            <a:ext cx="1160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Big in size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9DA608-71D0-810E-47F3-1C76706955F0}"/>
              </a:ext>
            </a:extLst>
          </p:cNvPr>
          <p:cNvSpPr txBox="1"/>
          <p:nvPr/>
        </p:nvSpPr>
        <p:spPr>
          <a:xfrm>
            <a:off x="2819281" y="5032737"/>
            <a:ext cx="144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Small in Size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6BA787-365B-5BCB-0833-A6F9300C110C}"/>
              </a:ext>
            </a:extLst>
          </p:cNvPr>
          <p:cNvSpPr txBox="1"/>
          <p:nvPr/>
        </p:nvSpPr>
        <p:spPr>
          <a:xfrm>
            <a:off x="-45963" y="884041"/>
            <a:ext cx="254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Found in higher altitude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DEFF3B-9DF4-1C93-EED9-3923DF71934F}"/>
              </a:ext>
            </a:extLst>
          </p:cNvPr>
          <p:cNvSpPr txBox="1"/>
          <p:nvPr/>
        </p:nvSpPr>
        <p:spPr>
          <a:xfrm>
            <a:off x="-45963" y="5394684"/>
            <a:ext cx="1429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 Altitude</a:t>
            </a:r>
          </a:p>
        </p:txBody>
      </p:sp>
    </p:spTree>
    <p:extLst>
      <p:ext uri="{BB962C8B-B14F-4D97-AF65-F5344CB8AC3E}">
        <p14:creationId xmlns:p14="http://schemas.microsoft.com/office/powerpoint/2010/main" val="2249941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FD599-5D2A-6B6A-2FA6-02F684DF3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371928-218C-1F2B-9ECE-466F8027F8B4}"/>
              </a:ext>
            </a:extLst>
          </p:cNvPr>
          <p:cNvSpPr/>
          <p:nvPr/>
        </p:nvSpPr>
        <p:spPr>
          <a:xfrm>
            <a:off x="2258212" y="5141060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Montaigne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01ABCE-29A4-D52B-1A79-7F728D4FF10C}"/>
              </a:ext>
            </a:extLst>
          </p:cNvPr>
          <p:cNvSpPr/>
          <p:nvPr/>
        </p:nvSpPr>
        <p:spPr>
          <a:xfrm>
            <a:off x="2258215" y="3140585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Océan</a:t>
            </a:r>
          </a:p>
        </p:txBody>
      </p:sp>
      <p:pic>
        <p:nvPicPr>
          <p:cNvPr id="17" name="Picture 12" descr="Mountain Range | The Canadian Encyclopedia">
            <a:extLst>
              <a:ext uri="{FF2B5EF4-FFF2-40B4-BE49-F238E27FC236}">
                <a16:creationId xmlns:a16="http://schemas.microsoft.com/office/drawing/2014/main" id="{F8C996D1-2565-0178-5774-113AE2E9D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070" y="4995551"/>
            <a:ext cx="1524872" cy="100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2" descr="How many oceans are there? | Live Science">
            <a:extLst>
              <a:ext uri="{FF2B5EF4-FFF2-40B4-BE49-F238E27FC236}">
                <a16:creationId xmlns:a16="http://schemas.microsoft.com/office/drawing/2014/main" id="{8B348853-EBEF-0612-A9A2-9BF5773A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240" y="3127730"/>
            <a:ext cx="1537465" cy="8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CE0897-9F0B-E89C-1357-B13580D77E3C}"/>
              </a:ext>
            </a:extLst>
          </p:cNvPr>
          <p:cNvSpPr/>
          <p:nvPr/>
        </p:nvSpPr>
        <p:spPr>
          <a:xfrm>
            <a:off x="5482202" y="285528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Lac</a:t>
            </a:r>
          </a:p>
        </p:txBody>
      </p:sp>
      <p:pic>
        <p:nvPicPr>
          <p:cNvPr id="4" name="Picture 4" descr="Your Guide to Discovering the Lakes of Canada">
            <a:extLst>
              <a:ext uri="{FF2B5EF4-FFF2-40B4-BE49-F238E27FC236}">
                <a16:creationId xmlns:a16="http://schemas.microsoft.com/office/drawing/2014/main" id="{2E886430-4E8F-C243-65B3-F256B43C8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475" y="285526"/>
            <a:ext cx="826138" cy="121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81BA37-B2CD-0D91-32F1-2B224FF021DD}"/>
              </a:ext>
            </a:extLst>
          </p:cNvPr>
          <p:cNvSpPr/>
          <p:nvPr/>
        </p:nvSpPr>
        <p:spPr>
          <a:xfrm>
            <a:off x="2258212" y="478749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Forêt</a:t>
            </a:r>
          </a:p>
        </p:txBody>
      </p:sp>
      <p:pic>
        <p:nvPicPr>
          <p:cNvPr id="6" name="Picture 20" descr="Forest | Definition, Ecology, Types, Trees, Examples, &amp; Facts | Britannica">
            <a:extLst>
              <a:ext uri="{FF2B5EF4-FFF2-40B4-BE49-F238E27FC236}">
                <a16:creationId xmlns:a16="http://schemas.microsoft.com/office/drawing/2014/main" id="{C7B7F956-3CB9-5908-15C4-D500FA1DC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995" y="195648"/>
            <a:ext cx="1182489" cy="177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78E7F-B655-6F06-75C6-C9165E99DF29}"/>
              </a:ext>
            </a:extLst>
          </p:cNvPr>
          <p:cNvSpPr/>
          <p:nvPr/>
        </p:nvSpPr>
        <p:spPr>
          <a:xfrm>
            <a:off x="5482202" y="2465119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Desert</a:t>
            </a:r>
          </a:p>
        </p:txBody>
      </p:sp>
      <p:pic>
        <p:nvPicPr>
          <p:cNvPr id="8" name="Picture 36" descr="Desert - Wikipedia">
            <a:extLst>
              <a:ext uri="{FF2B5EF4-FFF2-40B4-BE49-F238E27FC236}">
                <a16:creationId xmlns:a16="http://schemas.microsoft.com/office/drawing/2014/main" id="{093EC94B-80C8-2AC8-AC59-ACC0382F3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491" y="2233768"/>
            <a:ext cx="1938969" cy="108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AC0868-4E78-45AC-CEBD-616C4DD18ABD}"/>
              </a:ext>
            </a:extLst>
          </p:cNvPr>
          <p:cNvSpPr/>
          <p:nvPr/>
        </p:nvSpPr>
        <p:spPr>
          <a:xfrm>
            <a:off x="5481475" y="5058477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Rivière</a:t>
            </a:r>
          </a:p>
        </p:txBody>
      </p:sp>
      <p:pic>
        <p:nvPicPr>
          <p:cNvPr id="13" name="Picture 16" descr="Understanding Rivers">
            <a:extLst>
              <a:ext uri="{FF2B5EF4-FFF2-40B4-BE49-F238E27FC236}">
                <a16:creationId xmlns:a16="http://schemas.microsoft.com/office/drawing/2014/main" id="{B16D3D72-2126-3910-BA11-83663D106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496" y="5058476"/>
            <a:ext cx="1294439" cy="12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2B116D-6FCF-1D38-8A06-6DD99AE3E463}"/>
              </a:ext>
            </a:extLst>
          </p:cNvPr>
          <p:cNvSpPr/>
          <p:nvPr/>
        </p:nvSpPr>
        <p:spPr>
          <a:xfrm>
            <a:off x="9120128" y="376082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Prairie</a:t>
            </a:r>
          </a:p>
        </p:txBody>
      </p:sp>
      <p:pic>
        <p:nvPicPr>
          <p:cNvPr id="9" name="Picture 24" descr="What is a prairie? | Kew">
            <a:extLst>
              <a:ext uri="{FF2B5EF4-FFF2-40B4-BE49-F238E27FC236}">
                <a16:creationId xmlns:a16="http://schemas.microsoft.com/office/drawing/2014/main" id="{20886A7D-68B3-6D01-44D8-E0F4C6EF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781" y="195648"/>
            <a:ext cx="2026521" cy="106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ED8A8A-939E-13F0-EC4F-789B761E1EDA}"/>
              </a:ext>
            </a:extLst>
          </p:cNvPr>
          <p:cNvSpPr/>
          <p:nvPr/>
        </p:nvSpPr>
        <p:spPr>
          <a:xfrm>
            <a:off x="9082292" y="2379641"/>
            <a:ext cx="2346593" cy="1211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</a:t>
            </a:r>
            <a:r>
              <a:rPr lang="en-US" dirty="0" err="1"/>
              <a:t>Fleuve</a:t>
            </a:r>
            <a:endParaRPr lang="en-US" dirty="0"/>
          </a:p>
        </p:txBody>
      </p:sp>
      <p:pic>
        <p:nvPicPr>
          <p:cNvPr id="14" name="Picture 8" descr="Fleuve : définition et explications">
            <a:extLst>
              <a:ext uri="{FF2B5EF4-FFF2-40B4-BE49-F238E27FC236}">
                <a16:creationId xmlns:a16="http://schemas.microsoft.com/office/drawing/2014/main" id="{5FD02A9C-92A8-DCD2-5C2C-892B9DBFA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776" y="2470025"/>
            <a:ext cx="1184353" cy="88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021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F756CE-5724-D674-DF03-B75B8EBC0507}"/>
              </a:ext>
            </a:extLst>
          </p:cNvPr>
          <p:cNvSpPr/>
          <p:nvPr/>
        </p:nvSpPr>
        <p:spPr>
          <a:xfrm>
            <a:off x="253387" y="132202"/>
            <a:ext cx="4560983" cy="3296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r>
              <a:rPr lang="en-US" b="1" u="sng" dirty="0">
                <a:solidFill>
                  <a:schemeClr val="tx1"/>
                </a:solidFill>
              </a:rPr>
              <a:t>Pre-teaching vocabulary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It helps students to…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could use this by…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6763AD-8D41-CE78-6816-F5E4611C57BB}"/>
              </a:ext>
            </a:extLst>
          </p:cNvPr>
          <p:cNvSpPr/>
          <p:nvPr/>
        </p:nvSpPr>
        <p:spPr>
          <a:xfrm>
            <a:off x="5462528" y="132202"/>
            <a:ext cx="4560983" cy="3296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Semantic Gradient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What is it?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How does it help students?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Where could you use it?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1957F-CFBC-3E75-AEA2-0401218242CF}"/>
              </a:ext>
            </a:extLst>
          </p:cNvPr>
          <p:cNvSpPr/>
          <p:nvPr/>
        </p:nvSpPr>
        <p:spPr>
          <a:xfrm>
            <a:off x="253386" y="3561202"/>
            <a:ext cx="4560983" cy="3164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Other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348945-E466-5E4F-7673-649B3B438C3F}"/>
              </a:ext>
            </a:extLst>
          </p:cNvPr>
          <p:cNvSpPr/>
          <p:nvPr/>
        </p:nvSpPr>
        <p:spPr>
          <a:xfrm>
            <a:off x="5462528" y="3561202"/>
            <a:ext cx="4560983" cy="31645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Playful learning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noticed…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felt…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want to try…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19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B66E95-3EA6-6A91-2863-F66AAC4E8908}"/>
              </a:ext>
            </a:extLst>
          </p:cNvPr>
          <p:cNvSpPr txBox="1"/>
          <p:nvPr/>
        </p:nvSpPr>
        <p:spPr>
          <a:xfrm>
            <a:off x="4768617" y="1051229"/>
            <a:ext cx="265476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Thank you</a:t>
            </a:r>
            <a:endParaRPr lang="en-US" sz="2800" dirty="0"/>
          </a:p>
          <a:p>
            <a:endParaRPr lang="en-US" dirty="0"/>
          </a:p>
        </p:txBody>
      </p:sp>
      <p:pic>
        <p:nvPicPr>
          <p:cNvPr id="6" name="Picture 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177AE6BE-D93E-B170-3330-9B1CABEB2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188" y="4020607"/>
            <a:ext cx="2773712" cy="27072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D24C06-AD54-56EF-BC49-87AC71BAD04A}"/>
              </a:ext>
            </a:extLst>
          </p:cNvPr>
          <p:cNvSpPr txBox="1"/>
          <p:nvPr/>
        </p:nvSpPr>
        <p:spPr>
          <a:xfrm>
            <a:off x="3509519" y="3429000"/>
            <a:ext cx="440120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Slides at </a:t>
            </a:r>
            <a:r>
              <a:rPr lang="en-US" sz="3200" dirty="0" err="1"/>
              <a:t>ReaDesign.pro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608376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24706</TotalTime>
  <Words>133</Words>
  <Application>Microsoft Macintosh PowerPoint</Application>
  <PresentationFormat>Widescreen</PresentationFormat>
  <Paragraphs>123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Bierstadt</vt:lpstr>
      <vt:lpstr>GestaltVTI</vt:lpstr>
      <vt:lpstr>Multilingual Learner Success</vt:lpstr>
      <vt:lpstr>PowerPoint Presentation</vt:lpstr>
      <vt:lpstr>Example: Connections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3</cp:revision>
  <cp:lastPrinted>2025-06-30T02:28:10Z</cp:lastPrinted>
  <dcterms:created xsi:type="dcterms:W3CDTF">2025-05-06T19:22:01Z</dcterms:created>
  <dcterms:modified xsi:type="dcterms:W3CDTF">2025-06-30T02:30:53Z</dcterms:modified>
</cp:coreProperties>
</file>