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13"/>
  </p:notesMasterIdLst>
  <p:sldIdLst>
    <p:sldId id="256" r:id="rId2"/>
    <p:sldId id="1017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101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94643"/>
  </p:normalViewPr>
  <p:slideViewPr>
    <p:cSldViewPr snapToGrid="0">
      <p:cViewPr varScale="1">
        <p:scale>
          <a:sx n="115" d="100"/>
          <a:sy n="115" d="100"/>
        </p:scale>
        <p:origin x="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35261-787B-9343-885E-6469F60DE821}" type="datetimeFigureOut">
              <a:rPr lang="en-US" smtClean="0"/>
              <a:t>2/19/26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434E7-9344-F540-AC17-E335DF737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6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(torn, 2 activities deep, explain the nuance </a:t>
            </a:r>
            <a:r>
              <a:rPr lang="en-US"/>
              <a:t>or 6 </a:t>
            </a:r>
            <a:r>
              <a:rPr lang="en-US" dirty="0"/>
              <a:t>quick, Hope overall see BTC as easy and powerful, and with 7 find at least 1 for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want to go deeper into any of these: email. Love to work with your staff,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9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2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7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8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9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5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1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1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5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20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6C062C-55A2-4734-BE46-B7023396D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871758"/>
            <a:ext cx="5227171" cy="3871143"/>
          </a:xfrm>
        </p:spPr>
        <p:txBody>
          <a:bodyPr>
            <a:normAutofit/>
          </a:bodyPr>
          <a:lstStyle/>
          <a:p>
            <a:r>
              <a:rPr lang="en-US" dirty="0"/>
              <a:t>Assessing what you value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17931-69B2-C82D-9BEF-02124A3AA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688" y="4785543"/>
            <a:ext cx="4857857" cy="1005657"/>
          </a:xfrm>
        </p:spPr>
        <p:txBody>
          <a:bodyPr>
            <a:normAutofit/>
          </a:bodyPr>
          <a:lstStyle/>
          <a:p>
            <a:r>
              <a:rPr lang="en-US" dirty="0"/>
              <a:t>Rubrics, evidence, feedback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ngled shot of pen on a graph">
            <a:extLst>
              <a:ext uri="{FF2B5EF4-FFF2-40B4-BE49-F238E27FC236}">
                <a16:creationId xmlns:a16="http://schemas.microsoft.com/office/drawing/2014/main" id="{395EC4E6-A014-E79D-CE72-2C6667D6FC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40" r="41105" b="-1"/>
          <a:stretch>
            <a:fillRect/>
          </a:stretch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8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Mathematics Tasks for the Thinking ...">
            <a:extLst>
              <a:ext uri="{FF2B5EF4-FFF2-40B4-BE49-F238E27FC236}">
                <a16:creationId xmlns:a16="http://schemas.microsoft.com/office/drawing/2014/main" id="{3DC55D7A-3096-C57C-2076-60B46EB8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uilding Thinking Classrooms in ...">
            <a:extLst>
              <a:ext uri="{FF2B5EF4-FFF2-40B4-BE49-F238E27FC236}">
                <a16:creationId xmlns:a16="http://schemas.microsoft.com/office/drawing/2014/main" id="{8AA8BE0B-8542-B1F4-9C04-0A4D51FA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205" y="3748194"/>
            <a:ext cx="2471631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uilding Thinking Classrooms in ...">
            <a:extLst>
              <a:ext uri="{FF2B5EF4-FFF2-40B4-BE49-F238E27FC236}">
                <a16:creationId xmlns:a16="http://schemas.microsoft.com/office/drawing/2014/main" id="{1479EE1F-7439-89AD-46E7-B4D1488B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117471"/>
            <a:ext cx="3252903" cy="46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ooks | Building Thinking Classrooms">
            <a:extLst>
              <a:ext uri="{FF2B5EF4-FFF2-40B4-BE49-F238E27FC236}">
                <a16:creationId xmlns:a16="http://schemas.microsoft.com/office/drawing/2014/main" id="{E4D056F0-224B-F641-3EAD-652FD5BD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1167558"/>
            <a:ext cx="3252903" cy="453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two bubbles&#10;&#10;AI-generated content may be incorrect.">
            <a:extLst>
              <a:ext uri="{FF2B5EF4-FFF2-40B4-BE49-F238E27FC236}">
                <a16:creationId xmlns:a16="http://schemas.microsoft.com/office/drawing/2014/main" id="{92328DC7-36BE-CA21-BDFC-A4E14A79B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772" y="1179716"/>
            <a:ext cx="4847771" cy="449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17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𝐇𝐨𝐰 𝐓𝐨 𝐁𝐮𝐢𝐥𝐝 𝐓𝐡𝐢𝐧𝐤𝐢𝐧𝐠 𝐂𝐥𝐚𝐬𝐬𝐫𝐨𝐨𝐦𝐬 𝐟𝐨𝐫 𝐭𝐡𝐞  𝐄𝐮𝐫𝐞𝐤𝐚/ 𝐄𝐧𝐠𝐚𝐠𝐞𝐍𝐘 𝐩𝐫𝐨𝐠𝐫𝐚𝐦 𝐏𝐚𝐫𝐭 4 💭 – Fair and  Squared Blog Spot">
            <a:extLst>
              <a:ext uri="{FF2B5EF4-FFF2-40B4-BE49-F238E27FC236}">
                <a16:creationId xmlns:a16="http://schemas.microsoft.com/office/drawing/2014/main" id="{A34C2F24-DBDF-D5BF-A2C2-4AE5D2410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0013"/>
            <a:ext cx="12192000" cy="411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98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drawing of a person&#10;&#10;AI-generated content may be incorrect.">
            <a:extLst>
              <a:ext uri="{FF2B5EF4-FFF2-40B4-BE49-F238E27FC236}">
                <a16:creationId xmlns:a16="http://schemas.microsoft.com/office/drawing/2014/main" id="{35DC74B4-EB08-4389-B200-6B1487F4C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0" y="979537"/>
            <a:ext cx="5196113" cy="5077345"/>
          </a:xfrm>
          <a:prstGeom prst="rect">
            <a:avLst/>
          </a:prstGeom>
        </p:spPr>
      </p:pic>
      <p:pic>
        <p:nvPicPr>
          <p:cNvPr id="6" name="Picture 5" descr="A black and white drawing of a stick figure&#10;&#10;AI-generated content may be incorrect.">
            <a:extLst>
              <a:ext uri="{FF2B5EF4-FFF2-40B4-BE49-F238E27FC236}">
                <a16:creationId xmlns:a16="http://schemas.microsoft.com/office/drawing/2014/main" id="{4356E0E2-36C7-34FE-2B9E-98BEBB7EF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1229" y="867128"/>
            <a:ext cx="5040352" cy="52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ph showing different types of figures&#10;&#10;AI-generated content may be incorrect.">
            <a:extLst>
              <a:ext uri="{FF2B5EF4-FFF2-40B4-BE49-F238E27FC236}">
                <a16:creationId xmlns:a16="http://schemas.microsoft.com/office/drawing/2014/main" id="{484EA640-C004-9345-D138-1693BA9099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63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9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gnifying glass with a fingerprint&#10;&#10;AI-generated content may be incorrect.">
            <a:extLst>
              <a:ext uri="{FF2B5EF4-FFF2-40B4-BE49-F238E27FC236}">
                <a16:creationId xmlns:a16="http://schemas.microsoft.com/office/drawing/2014/main" id="{7EEDA931-4C5A-CC22-9218-4A70BF331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927100"/>
            <a:ext cx="44196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5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person and person talking&#10;&#10;AI-generated content may be incorrect.">
            <a:extLst>
              <a:ext uri="{FF2B5EF4-FFF2-40B4-BE49-F238E27FC236}">
                <a16:creationId xmlns:a16="http://schemas.microsoft.com/office/drawing/2014/main" id="{945B6D2B-5EA1-8F75-AA4F-37D074B67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" y="1509321"/>
            <a:ext cx="3209544" cy="353668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person and a child walking&#10;&#10;AI-generated content may be incorrect.">
            <a:extLst>
              <a:ext uri="{FF2B5EF4-FFF2-40B4-BE49-F238E27FC236}">
                <a16:creationId xmlns:a16="http://schemas.microsoft.com/office/drawing/2014/main" id="{4C3AB392-5526-09E6-2A63-B9E458F05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33" y="1565908"/>
            <a:ext cx="3209544" cy="342351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graphic of a graph and a green tick&#10;&#10;AI-generated content may be incorrect.">
            <a:extLst>
              <a:ext uri="{FF2B5EF4-FFF2-40B4-BE49-F238E27FC236}">
                <a16:creationId xmlns:a16="http://schemas.microsoft.com/office/drawing/2014/main" id="{90065B58-3C64-1F10-6EE1-71396F523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1656683"/>
            <a:ext cx="3209544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0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google sheet&#10;&#10;AI-generated content may be incorrect.">
            <a:extLst>
              <a:ext uri="{FF2B5EF4-FFF2-40B4-BE49-F238E27FC236}">
                <a16:creationId xmlns:a16="http://schemas.microsoft.com/office/drawing/2014/main" id="{C62DF510-0C81-7DC4-F5E6-1DBD4CBFEB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90" b="1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riting report with writing options&#10;&#10;AI-generated content may be incorrect.">
            <a:extLst>
              <a:ext uri="{FF2B5EF4-FFF2-40B4-BE49-F238E27FC236}">
                <a16:creationId xmlns:a16="http://schemas.microsoft.com/office/drawing/2014/main" id="{0DBF4DDC-4311-95A0-6951-FDFEE61614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94" b="17926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20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4247-708A-35F3-DA1B-47433F744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39B6-CBFB-BA80-D2EC-7AB5DF21F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Joshua@readesign.pro</a:t>
            </a:r>
          </a:p>
        </p:txBody>
      </p:sp>
    </p:spTree>
    <p:extLst>
      <p:ext uri="{BB962C8B-B14F-4D97-AF65-F5344CB8AC3E}">
        <p14:creationId xmlns:p14="http://schemas.microsoft.com/office/powerpoint/2010/main" val="4202849465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72</Words>
  <Application>Microsoft Macintosh PowerPoint</Application>
  <PresentationFormat>Widescreen</PresentationFormat>
  <Paragraphs>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Calisto MT</vt:lpstr>
      <vt:lpstr>Univers Condensed</vt:lpstr>
      <vt:lpstr>ChronicleVTI</vt:lpstr>
      <vt:lpstr>Assessing what you value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2</cp:revision>
  <dcterms:created xsi:type="dcterms:W3CDTF">2026-02-17T21:32:13Z</dcterms:created>
  <dcterms:modified xsi:type="dcterms:W3CDTF">2026-02-20T18:47:36Z</dcterms:modified>
</cp:coreProperties>
</file>