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101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43"/>
  </p:normalViewPr>
  <p:slideViewPr>
    <p:cSldViewPr snapToGrid="0">
      <p:cViewPr varScale="1">
        <p:scale>
          <a:sx n="115" d="100"/>
          <a:sy n="115" d="100"/>
        </p:scale>
        <p:origin x="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A58DD-4467-3F3F-352C-59AAAD6AD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D3161-A007-A843-E723-4A9F6818B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371D-282E-BACC-75C8-6C51FD635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9158A-9A01-9242-5641-EF5A765B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55409-B6FE-E2AE-5845-81C28C6F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6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D333-602F-BCC3-28B7-CA203448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4399-C3D6-83F6-CD6F-4F9F2E8DD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E6253-7B8B-BB31-531A-23DCF443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85B20-10A4-C70C-1141-942A511CF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9334-4CD4-EAAC-8D71-C63BF621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0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EC86E-1E29-BC1B-91FE-3D874EC12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0FE1D-E36F-3EDA-B4EC-64742A5D5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681CF-7100-7FDB-0252-53D21320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467D9-7EBC-0B68-A258-02E631BB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BB71A-C567-832A-F4AA-A5E7C3BB7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8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8B389-6600-FE6B-6B71-AAE201CE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F39DB-2AB7-2822-B548-2DAA73A75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6B370-7524-E841-839B-3EABC734B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B09E3-66C3-64ED-7C43-670F96FE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01028-6BEA-52BF-6D65-F79149D2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9980B-F16F-3E20-402F-A3665B28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8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F227-A067-6334-A49B-430C45495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6DD7C-FA70-0115-F485-E57D0539E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E90E1-FB4D-8FD6-80D0-7BF9F217F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F9064E-7176-BDDA-0173-377A823D4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F3A6E8-41A1-4391-0CD1-023F7FBA5A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AC4BB3-0787-5FDA-3DCA-9072CD27B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DCEE3-3F6F-F6A4-5948-E54926C0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22855A-CBA2-5220-E973-0D5D59C45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9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972E-A4AF-BB5D-F560-D20B0A898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8E0AB-4278-A53F-01E6-F0527031B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64FF9-1806-3811-652E-758AE3C62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D2B16-0B50-5771-8EEB-28C51C9F1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3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814931-7681-26D7-395C-3B329A54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F1B91-C507-8C72-B5E0-5284DCAE6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CE5F1-FC1D-D331-56D6-E0AFD6535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8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6A1B-7F09-F83C-A5EF-B72DB0609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B49-65BC-36EB-B4CC-F780CAB0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A074E-BC47-4296-E27F-5A596F441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6398E-D4F1-B2C3-1665-763F9BF91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0D89D-AE1B-7EFD-D738-11B078AFB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E8C58-1197-4C10-FD3B-D164A0CC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8EAC-EE75-091A-4C11-399A9DAD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B755F-111F-61EB-8640-7D43A3E51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B5D53-D656-3865-1103-F90F2A35A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C1985-ED49-014F-D345-5391AC158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FA24A-0046-BA10-C340-19A79836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0D744-BCB1-6901-2AAE-A444C20AA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6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B97D-CBF2-FBCD-E990-38DB51215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7F6AB-AA1A-648C-1AF4-7C5770133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DC723-6B92-AE69-6BC9-111A3807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B19F7-BBBB-487A-4EB3-F7010421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1019D-8274-7E84-3BF5-D25CA40B3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F134D-FE62-8C17-B82D-4FEE2EA02D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F9870-2579-3392-64D4-81E8E7EDC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11314-E4A9-4C9F-BC73-9FDF434D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37159-ABFC-8373-AE51-21952F50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7D3DD-BE0E-B389-FEC1-57F9FEFA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15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B8133-708E-93FD-AB15-1A440322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0A4C2-BA53-6896-E372-718DF30CF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F3E7D-DC6F-90E2-26F7-1EBF5C95A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D4B704-FDAE-0249-8D00-5F7222A74BEF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B80CA-BDAF-F4ED-B1C8-606535E7A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DBD84-2922-BBF2-9040-8E1BFCCFC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BC9207-D86C-3B47-BCE6-2D296971F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D06C-693E-F437-999E-B332219FCC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Stick the landing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0D451-67DD-24D6-AA79-5B355B8574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56613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Mathematics Tasks for the Thinking ...">
            <a:extLst>
              <a:ext uri="{FF2B5EF4-FFF2-40B4-BE49-F238E27FC236}">
                <a16:creationId xmlns:a16="http://schemas.microsoft.com/office/drawing/2014/main" id="{3DC55D7A-3096-C57C-2076-60B46EB8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uilding Thinking Classrooms in ...">
            <a:extLst>
              <a:ext uri="{FF2B5EF4-FFF2-40B4-BE49-F238E27FC236}">
                <a16:creationId xmlns:a16="http://schemas.microsoft.com/office/drawing/2014/main" id="{8AA8BE0B-8542-B1F4-9C04-0A4D51FA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205" y="3748194"/>
            <a:ext cx="2471631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uilding Thinking Classrooms in ...">
            <a:extLst>
              <a:ext uri="{FF2B5EF4-FFF2-40B4-BE49-F238E27FC236}">
                <a16:creationId xmlns:a16="http://schemas.microsoft.com/office/drawing/2014/main" id="{1479EE1F-7439-89AD-46E7-B4D1488B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117471"/>
            <a:ext cx="3252903" cy="46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ooks | Building Thinking Classrooms">
            <a:extLst>
              <a:ext uri="{FF2B5EF4-FFF2-40B4-BE49-F238E27FC236}">
                <a16:creationId xmlns:a16="http://schemas.microsoft.com/office/drawing/2014/main" id="{E4D056F0-224B-F641-3EAD-652FD5BD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1167558"/>
            <a:ext cx="3252903" cy="453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in a pirate garment&#10;&#10;AI-generated content may be incorrect.">
            <a:extLst>
              <a:ext uri="{FF2B5EF4-FFF2-40B4-BE49-F238E27FC236}">
                <a16:creationId xmlns:a16="http://schemas.microsoft.com/office/drawing/2014/main" id="{5F1324B2-1586-0125-AD49-2AC8B0E3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193707"/>
            <a:ext cx="3292524" cy="44644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FE35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ue diamond with a white background&#10;&#10;AI-generated content may be incorrect.">
            <a:extLst>
              <a:ext uri="{FF2B5EF4-FFF2-40B4-BE49-F238E27FC236}">
                <a16:creationId xmlns:a16="http://schemas.microsoft.com/office/drawing/2014/main" id="{F1B2E709-3E15-6F01-9395-18B21B8E2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676" y="1123527"/>
            <a:ext cx="5684938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5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looking at pictures&#10;&#10;AI-generated content may be incorrect.">
            <a:extLst>
              <a:ext uri="{FF2B5EF4-FFF2-40B4-BE49-F238E27FC236}">
                <a16:creationId xmlns:a16="http://schemas.microsoft.com/office/drawing/2014/main" id="{8D1876AE-18C3-1CE6-47A3-19119F2F1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07204"/>
            <a:ext cx="10905066" cy="504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7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ee&#10;&#10;AI-generated content may be incorrect.">
            <a:extLst>
              <a:ext uri="{FF2B5EF4-FFF2-40B4-BE49-F238E27FC236}">
                <a16:creationId xmlns:a16="http://schemas.microsoft.com/office/drawing/2014/main" id="{1E5BA2A3-8FED-89EC-E23F-1E2D42A1F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954" y="643466"/>
            <a:ext cx="624209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10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ECF83C-B420-01B6-AE01-A9ABB1C4EA41}"/>
              </a:ext>
            </a:extLst>
          </p:cNvPr>
          <p:cNvSpPr txBox="1"/>
          <p:nvPr/>
        </p:nvSpPr>
        <p:spPr>
          <a:xfrm>
            <a:off x="4067239" y="0"/>
            <a:ext cx="4057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Our Ideas</a:t>
            </a:r>
          </a:p>
        </p:txBody>
      </p:sp>
    </p:spTree>
    <p:extLst>
      <p:ext uri="{BB962C8B-B14F-4D97-AF65-F5344CB8AC3E}">
        <p14:creationId xmlns:p14="http://schemas.microsoft.com/office/powerpoint/2010/main" val="370123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writing on a piece of paper&#10;&#10;AI-generated content may be incorrect.">
            <a:extLst>
              <a:ext uri="{FF2B5EF4-FFF2-40B4-BE49-F238E27FC236}">
                <a16:creationId xmlns:a16="http://schemas.microsoft.com/office/drawing/2014/main" id="{90156C18-031F-CF27-BEBE-64F45016B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206" y="643466"/>
            <a:ext cx="564158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3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ame with noughts and crosses&#10;&#10;AI-generated content may be incorrect.">
            <a:extLst>
              <a:ext uri="{FF2B5EF4-FFF2-40B4-BE49-F238E27FC236}">
                <a16:creationId xmlns:a16="http://schemas.microsoft.com/office/drawing/2014/main" id="{3A4F52B5-8399-3273-5750-872F07D37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201" y="643466"/>
            <a:ext cx="508359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24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ame of tic tac toe&#10;&#10;AI-generated content may be incorrect.">
            <a:extLst>
              <a:ext uri="{FF2B5EF4-FFF2-40B4-BE49-F238E27FC236}">
                <a16:creationId xmlns:a16="http://schemas.microsoft.com/office/drawing/2014/main" id="{032F26B5-1EB3-79FF-C128-F29B398D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772" y="0"/>
            <a:ext cx="7166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72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red pepper&#10;&#10;AI-generated content may be incorrect.">
            <a:extLst>
              <a:ext uri="{FF2B5EF4-FFF2-40B4-BE49-F238E27FC236}">
                <a16:creationId xmlns:a16="http://schemas.microsoft.com/office/drawing/2014/main" id="{76FD4457-AE21-2621-4C47-71641AAF0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80" y="1123527"/>
            <a:ext cx="2613223" cy="46048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red pepper with green stem&#10;&#10;AI-generated content may be incorrect.">
            <a:extLst>
              <a:ext uri="{FF2B5EF4-FFF2-40B4-BE49-F238E27FC236}">
                <a16:creationId xmlns:a16="http://schemas.microsoft.com/office/drawing/2014/main" id="{0BF2FCCE-8BEC-2D82-25B1-E675B34D7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433056"/>
            <a:ext cx="3537345" cy="398574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red hot chili pepper with fire coming out of it&#10;&#10;AI-generated content may be incorrect.">
            <a:extLst>
              <a:ext uri="{FF2B5EF4-FFF2-40B4-BE49-F238E27FC236}">
                <a16:creationId xmlns:a16="http://schemas.microsoft.com/office/drawing/2014/main" id="{8A385376-7737-B635-35D1-F54614CF0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316" y="1123528"/>
            <a:ext cx="3511160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9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5136F2-FC74-38D1-E33C-3129064EB068}"/>
              </a:ext>
            </a:extLst>
          </p:cNvPr>
          <p:cNvSpPr txBox="1"/>
          <p:nvPr/>
        </p:nvSpPr>
        <p:spPr>
          <a:xfrm>
            <a:off x="7380407" y="743447"/>
            <a:ext cx="3973385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latin typeface="+mj-lt"/>
                <a:ea typeface="+mj-ea"/>
                <a:cs typeface="+mj-cs"/>
              </a:rPr>
              <a:t>Collaborative note making</a:t>
            </a:r>
          </a:p>
        </p:txBody>
      </p:sp>
      <p:pic>
        <p:nvPicPr>
          <p:cNvPr id="3" name="Picture 2" descr="A group of people standing around a white board&#10;&#10;AI-generated content may be incorrect.">
            <a:extLst>
              <a:ext uri="{FF2B5EF4-FFF2-40B4-BE49-F238E27FC236}">
                <a16:creationId xmlns:a16="http://schemas.microsoft.com/office/drawing/2014/main" id="{69FFBA4C-3993-E13D-6DCC-D707E9EB02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94"/>
          <a:stretch>
            <a:fillRect/>
          </a:stretch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68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D96AB0-FC7B-B901-F03F-5F1C4BA6B0CE}"/>
              </a:ext>
            </a:extLst>
          </p:cNvPr>
          <p:cNvSpPr txBox="1"/>
          <p:nvPr/>
        </p:nvSpPr>
        <p:spPr>
          <a:xfrm>
            <a:off x="4293220" y="2196790"/>
            <a:ext cx="1233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656649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</Words>
  <Application>Microsoft Macintosh PowerPoint</Application>
  <PresentationFormat>Widescreen</PresentationFormat>
  <Paragraphs>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Stick the landing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2</cp:revision>
  <dcterms:created xsi:type="dcterms:W3CDTF">2026-02-17T21:20:52Z</dcterms:created>
  <dcterms:modified xsi:type="dcterms:W3CDTF">2026-02-18T20:33:54Z</dcterms:modified>
</cp:coreProperties>
</file>